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23"/>
  </p:notesMasterIdLst>
  <p:handoutMasterIdLst>
    <p:handoutMasterId r:id="rId24"/>
  </p:handoutMasterIdLst>
  <p:sldIdLst>
    <p:sldId id="264" r:id="rId5"/>
    <p:sldId id="2134960544" r:id="rId6"/>
    <p:sldId id="2134960546" r:id="rId7"/>
    <p:sldId id="260" r:id="rId8"/>
    <p:sldId id="2134960491" r:id="rId9"/>
    <p:sldId id="2134960571" r:id="rId10"/>
    <p:sldId id="2134960549" r:id="rId11"/>
    <p:sldId id="2147474544" r:id="rId12"/>
    <p:sldId id="261" r:id="rId13"/>
    <p:sldId id="2134960568" r:id="rId14"/>
    <p:sldId id="2147474545" r:id="rId15"/>
    <p:sldId id="2134960570" r:id="rId16"/>
    <p:sldId id="2134960569" r:id="rId17"/>
    <p:sldId id="2134960557" r:id="rId18"/>
    <p:sldId id="2134960558" r:id="rId19"/>
    <p:sldId id="2134960559" r:id="rId20"/>
    <p:sldId id="257" r:id="rId21"/>
    <p:sldId id="375" r:id="rId22"/>
  </p:sldIdLst>
  <p:sldSz cx="9144000" cy="5143500" type="screen16x9"/>
  <p:notesSz cx="6858000" cy="9144000"/>
  <p:defaultTex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0" marR="0" indent="0"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FFFFFF"/>
        </a:solidFill>
        <a:effectLst/>
        <a:uFillTx/>
        <a:latin typeface="+mn-lt"/>
        <a:ea typeface="+mn-ea"/>
        <a:cs typeface="+mn-cs"/>
        <a:sym typeface="Avenir Light"/>
      </a:defRPr>
    </a:lvl1pPr>
    <a:lvl2pPr marL="0" marR="0" indent="0"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FFFFFF"/>
        </a:solidFill>
        <a:effectLst/>
        <a:uFillTx/>
        <a:latin typeface="+mn-lt"/>
        <a:ea typeface="+mn-ea"/>
        <a:cs typeface="+mn-cs"/>
        <a:sym typeface="Avenir Light"/>
      </a:defRPr>
    </a:lvl2pPr>
    <a:lvl3pPr marL="0" marR="0" indent="0"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FFFFFF"/>
        </a:solidFill>
        <a:effectLst/>
        <a:uFillTx/>
        <a:latin typeface="+mn-lt"/>
        <a:ea typeface="+mn-ea"/>
        <a:cs typeface="+mn-cs"/>
        <a:sym typeface="Avenir Light"/>
      </a:defRPr>
    </a:lvl3pPr>
    <a:lvl4pPr marL="0" marR="0" indent="0"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FFFFFF"/>
        </a:solidFill>
        <a:effectLst/>
        <a:uFillTx/>
        <a:latin typeface="+mn-lt"/>
        <a:ea typeface="+mn-ea"/>
        <a:cs typeface="+mn-cs"/>
        <a:sym typeface="Avenir Light"/>
      </a:defRPr>
    </a:lvl4pPr>
    <a:lvl5pPr marL="0" marR="0" indent="0"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FFFFFF"/>
        </a:solidFill>
        <a:effectLst/>
        <a:uFillTx/>
        <a:latin typeface="+mn-lt"/>
        <a:ea typeface="+mn-ea"/>
        <a:cs typeface="+mn-cs"/>
        <a:sym typeface="Avenir Light"/>
      </a:defRPr>
    </a:lvl5pPr>
    <a:lvl6pPr marL="0" marR="0" indent="0"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FFFFFF"/>
        </a:solidFill>
        <a:effectLst/>
        <a:uFillTx/>
        <a:latin typeface="+mn-lt"/>
        <a:ea typeface="+mn-ea"/>
        <a:cs typeface="+mn-cs"/>
        <a:sym typeface="Avenir Light"/>
      </a:defRPr>
    </a:lvl6pPr>
    <a:lvl7pPr marL="0" marR="0" indent="0"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FFFFFF"/>
        </a:solidFill>
        <a:effectLst/>
        <a:uFillTx/>
        <a:latin typeface="+mn-lt"/>
        <a:ea typeface="+mn-ea"/>
        <a:cs typeface="+mn-cs"/>
        <a:sym typeface="Avenir Light"/>
      </a:defRPr>
    </a:lvl7pPr>
    <a:lvl8pPr marL="0" marR="0" indent="0"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FFFFFF"/>
        </a:solidFill>
        <a:effectLst/>
        <a:uFillTx/>
        <a:latin typeface="+mn-lt"/>
        <a:ea typeface="+mn-ea"/>
        <a:cs typeface="+mn-cs"/>
        <a:sym typeface="Avenir Light"/>
      </a:defRPr>
    </a:lvl8pPr>
    <a:lvl9pPr marL="0" marR="0" indent="0"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FFFFFF"/>
        </a:solidFill>
        <a:effectLst/>
        <a:uFillTx/>
        <a:latin typeface="+mn-lt"/>
        <a:ea typeface="+mn-ea"/>
        <a:cs typeface="+mn-cs"/>
        <a:sym typeface="Avenir Light"/>
      </a:defRPr>
    </a:lvl9pPr>
  </p:defaultTextStyle>
  <p:extLst>
    <p:ext uri="{EFAFB233-063F-42B5-8137-9DF3F51BA10A}">
      <p15:sldGuideLst xmlns:p15="http://schemas.microsoft.com/office/powerpoint/2012/main">
        <p15:guide id="1" orient="horz" pos="1484" userDrawn="1">
          <p15:clr>
            <a:srgbClr val="A4A3A4"/>
          </p15:clr>
        </p15:guide>
        <p15:guide id="2" pos="4020" userDrawn="1">
          <p15:clr>
            <a:srgbClr val="A4A3A4"/>
          </p15:clr>
        </p15:guide>
        <p15:guide id="3" pos="5738" userDrawn="1">
          <p15:clr>
            <a:srgbClr val="A4A3A4"/>
          </p15:clr>
        </p15:guide>
        <p15:guide id="4" pos="22" userDrawn="1">
          <p15:clr>
            <a:srgbClr val="A4A3A4"/>
          </p15:clr>
        </p15:guide>
        <p15:guide id="5" pos="4241" userDrawn="1">
          <p15:clr>
            <a:srgbClr val="A4A3A4"/>
          </p15:clr>
        </p15:guide>
        <p15:guide id="6" orient="horz" pos="3230" userDrawn="1">
          <p15:clr>
            <a:srgbClr val="A4A3A4"/>
          </p15:clr>
        </p15:guide>
        <p15:guide id="7" orient="horz" pos="1869" userDrawn="1">
          <p15:clr>
            <a:srgbClr val="A4A3A4"/>
          </p15:clr>
        </p15:guide>
        <p15:guide id="8" pos="18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705"/>
    <a:srgbClr val="F2CA04"/>
    <a:srgbClr val="01617A"/>
    <a:srgbClr val="FFFFFF"/>
    <a:srgbClr val="4FA6DA"/>
    <a:srgbClr val="1B6BBC"/>
    <a:srgbClr val="8CC63F"/>
    <a:srgbClr val="40C62B"/>
    <a:srgbClr val="F7FAFF"/>
    <a:srgbClr val="F97C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chemeClr val="accent2">
                  <a:satOff val="-5186"/>
                  <a:lumOff val="-28409"/>
                </a:schemeClr>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rgbClr val="375A7D"/>
          </a:solidFill>
        </a:fill>
      </a:tcStyle>
    </a:wholeTbl>
    <a:band2H>
      <a:tcTxStyle/>
      <a:tcStyle>
        <a:tcBdr/>
        <a:fill>
          <a:solidFill>
            <a:srgbClr val="3B7499"/>
          </a:solidFill>
        </a:fill>
      </a:tcStyle>
    </a:band2H>
    <a:firstCol>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rgbClr val="53D5FD"/>
              </a:solidFill>
              <a:prstDash val="solid"/>
              <a:miter lim="400000"/>
            </a:ln>
          </a:right>
          <a:top>
            <a:ln w="12700" cap="flat">
              <a:solidFill>
                <a:schemeClr val="accent2">
                  <a:satOff val="-5186"/>
                  <a:lumOff val="-28409"/>
                </a:schemeClr>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firstCol>
    <a:lastRow>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rgbClr val="53D5FD"/>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lastRow>
    <a:firstRow>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chemeClr val="accent2">
                  <a:satOff val="-5186"/>
                  <a:lumOff val="-28409"/>
                </a:schemeClr>
              </a:solidFill>
              <a:prstDash val="solid"/>
              <a:miter lim="400000"/>
            </a:ln>
          </a:top>
          <a:bottom>
            <a:ln w="12700" cap="flat">
              <a:solidFill>
                <a:srgbClr val="53D5FD"/>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firstRow>
  </a:tblStyle>
  <a:tblStyle styleId="{C7B018BB-80A7-4F77-B60F-C8B233D01FF8}" styleName="">
    <a:tblBg/>
    <a:wholeTbl>
      <a:tcTxStyle b="off" i="off">
        <a:font>
          <a:latin typeface="Avenir Medium"/>
          <a:ea typeface="Avenir Medium"/>
          <a:cs typeface="Avenir Medium"/>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0A0A0A">
              <a:alpha val="92000"/>
            </a:srgbClr>
          </a:solidFill>
        </a:fill>
      </a:tcStyle>
    </a:band2H>
    <a:firstCol>
      <a:tcTxStyle b="off" i="off">
        <a:font>
          <a:latin typeface="Avenir Medium"/>
          <a:ea typeface="Avenir Medium"/>
          <a:cs typeface="Avenir Medium"/>
        </a:font>
        <a:srgbClr val="FFFFFF"/>
      </a:tcTxStyle>
      <a:tcStyle>
        <a:tcBdr>
          <a:left>
            <a:ln w="25400" cap="flat">
              <a:solidFill>
                <a:srgbClr val="000000"/>
              </a:solidFill>
              <a:prstDash val="solid"/>
              <a:miter lim="400000"/>
            </a:ln>
          </a:left>
          <a:right>
            <a:ln w="635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635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635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chemeClr val="accent2">
                  <a:satOff val="-5186"/>
                  <a:lumOff val="-28409"/>
                </a:schemeClr>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noFill/>
        </a:fill>
      </a:tcStyle>
    </a:wholeTbl>
    <a:band2H>
      <a:tcTxStyle/>
      <a:tcStyle>
        <a:tcBdr/>
        <a:fill>
          <a:solidFill>
            <a:srgbClr val="00EDFF">
              <a:alpha val="24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chemeClr val="accent2">
                  <a:satOff val="-5186"/>
                  <a:lumOff val="-28409"/>
                </a:schemeClr>
              </a:solidFill>
              <a:prstDash val="solid"/>
              <a:miter lim="400000"/>
            </a:ln>
          </a:insideV>
        </a:tcBdr>
        <a:fill>
          <a:solidFill>
            <a:schemeClr val="accent2">
              <a:satOff val="-5186"/>
              <a:lumOff val="-12389"/>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solidFill>
            <a:schemeClr val="accent2">
              <a:satOff val="-5186"/>
              <a:lumOff val="-28409"/>
            </a:schemeClr>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25400" cap="rnd">
              <a:solidFill>
                <a:srgbClr val="4F4F4F"/>
              </a:solidFill>
              <a:custDash>
                <a:ds d="100000" sp="200000"/>
              </a:custDash>
              <a:miter lim="400000"/>
            </a:ln>
          </a:top>
          <a:bottom>
            <a:ln w="25400" cap="rnd">
              <a:solidFill>
                <a:srgbClr val="4F4F4F"/>
              </a:solidFill>
              <a:custDash>
                <a:ds d="100000" sp="200000"/>
              </a:custDash>
              <a:miter lim="400000"/>
            </a:ln>
          </a:bottom>
          <a:insideH>
            <a:ln w="25400" cap="rnd">
              <a:solidFill>
                <a:srgbClr val="4F4F4F"/>
              </a:solidFill>
              <a:custDash>
                <a:ds d="100000" sp="200000"/>
              </a:custDash>
              <a:miter lim="400000"/>
            </a:ln>
          </a:insideH>
          <a:insideV>
            <a:ln w="12700" cap="flat">
              <a:noFill/>
              <a:miter lim="400000"/>
            </a:ln>
          </a:insideV>
        </a:tcBdr>
        <a:fill>
          <a:noFill/>
        </a:fill>
      </a:tcStyle>
    </a:wholeTbl>
    <a:band2H>
      <a:tcTxStyle/>
      <a:tcStyle>
        <a:tcBdr/>
        <a:fill>
          <a:solidFill>
            <a:srgbClr val="6D6D6D">
              <a:alpha val="25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808080">
              <a:alpha val="32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38100" cap="flat">
              <a:solidFill>
                <a:srgbClr val="000000"/>
              </a:solidFill>
              <a:prstDash val="solid"/>
              <a:miter lim="400000"/>
            </a:ln>
          </a:top>
          <a:bottom>
            <a:ln w="12700" cap="flat">
              <a:noFill/>
              <a:miter lim="400000"/>
            </a:ln>
          </a:bottom>
          <a:insideH>
            <a:ln w="12700" cap="flat">
              <a:solidFill>
                <a:srgbClr val="000000"/>
              </a:solidFill>
              <a:prstDash val="solid"/>
              <a:miter lim="400000"/>
            </a:ln>
          </a:insideH>
          <a:insideV>
            <a:ln w="12700" cap="flat">
              <a:noFill/>
              <a:miter lim="400000"/>
            </a:ln>
          </a:insideV>
        </a:tcBdr>
        <a:fill>
          <a:solidFill>
            <a:srgbClr val="941B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CD2600">
              <a:alpha val="80000"/>
            </a:srgb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797979"/>
              </a:solidFill>
              <a:prstDash val="solid"/>
              <a:miter lim="400000"/>
            </a:ln>
          </a:insideH>
          <a:insideV>
            <a:ln w="12700" cap="flat">
              <a:noFill/>
              <a:miter lim="400000"/>
            </a:ln>
          </a:insideV>
        </a:tcBdr>
        <a:fill>
          <a:noFill/>
        </a:fill>
      </a:tcStyle>
    </a:lastRow>
    <a:firstRow>
      <a:tcTxStyle b="off" i="off">
        <a:fontRef idx="minor">
          <a:schemeClr val="accent2">
            <a:satOff val="44164"/>
            <a:lumOff val="14231"/>
          </a:schemeClr>
        </a:fontRef>
        <a:schemeClr val="accent2">
          <a:satOff val="44164"/>
          <a:lumOff val="14231"/>
        </a:schemeClr>
      </a:tcTxStyle>
      <a:tcStyle>
        <a:tcBdr>
          <a:left>
            <a:ln w="12700" cap="flat">
              <a:noFill/>
              <a:miter lim="400000"/>
            </a:ln>
          </a:left>
          <a:right>
            <a:ln w="12700" cap="flat">
              <a:noFill/>
              <a:miter lim="400000"/>
            </a:ln>
          </a:right>
          <a:top>
            <a:ln w="12700" cap="flat">
              <a:noFill/>
              <a:miter lim="400000"/>
            </a:ln>
          </a:top>
          <a:bottom>
            <a:ln w="12700" cap="flat">
              <a:solidFill>
                <a:srgbClr val="FFFFFF"/>
              </a:solidFill>
              <a:prstDash val="solid"/>
              <a:miter lim="400000"/>
            </a:ln>
          </a:bottom>
          <a:insideH>
            <a:ln w="12700" cap="flat">
              <a:solidFill>
                <a:srgbClr val="797979"/>
              </a:solidFill>
              <a:prstDash val="solid"/>
              <a:miter lim="400000"/>
            </a:ln>
          </a:insideH>
          <a:insideV>
            <a:ln w="12700" cap="flat">
              <a:noFill/>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2" autoAdjust="0"/>
    <p:restoredTop sz="94249" autoAdjust="0"/>
  </p:normalViewPr>
  <p:slideViewPr>
    <p:cSldViewPr snapToGrid="0" showGuides="1">
      <p:cViewPr varScale="1">
        <p:scale>
          <a:sx n="113" d="100"/>
          <a:sy n="113" d="100"/>
        </p:scale>
        <p:origin x="389" y="77"/>
      </p:cViewPr>
      <p:guideLst>
        <p:guide orient="horz" pos="1484"/>
        <p:guide pos="4020"/>
        <p:guide pos="5738"/>
        <p:guide pos="22"/>
        <p:guide pos="4241"/>
        <p:guide orient="horz" pos="3230"/>
        <p:guide orient="horz" pos="1869"/>
        <p:guide pos="181"/>
      </p:guideLst>
    </p:cSldViewPr>
  </p:slideViewPr>
  <p:notesTextViewPr>
    <p:cViewPr>
      <p:scale>
        <a:sx n="1" d="1"/>
        <a:sy n="1" d="1"/>
      </p:scale>
      <p:origin x="0" y="0"/>
    </p:cViewPr>
  </p:notesTextViewPr>
  <p:notesViewPr>
    <p:cSldViewPr snapToGrid="0" showGuide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907050-314F-40F9-AEAE-A88391B29C47}" type="datetimeFigureOut">
              <a:rPr lang="en-IN" smtClean="0"/>
              <a:t>11-03-2024</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D32B469-E7C7-4066-934F-A962D244245F}" type="slidenum">
              <a:rPr lang="en-IN" smtClean="0"/>
              <a:t>‹#›</a:t>
            </a:fld>
            <a:endParaRPr lang="en-IN"/>
          </a:p>
        </p:txBody>
      </p:sp>
    </p:spTree>
    <p:extLst>
      <p:ext uri="{BB962C8B-B14F-4D97-AF65-F5344CB8AC3E}">
        <p14:creationId xmlns:p14="http://schemas.microsoft.com/office/powerpoint/2010/main" val="3691092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381000" y="685800"/>
            <a:ext cx="6096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347897996"/>
      </p:ext>
    </p:extLst>
  </p:cSld>
  <p:clrMap bg1="lt1" tx1="dk1" bg2="lt2" tx2="dk2" accent1="accent1" accent2="accent2" accent3="accent3" accent4="accent4" accent5="accent5" accent6="accent6" hlink="hlink" folHlink="folHlink"/>
  <p:notesStyle>
    <a:lvl1pPr defTabSz="171446" latinLnBrk="0">
      <a:lnSpc>
        <a:spcPct val="117999"/>
      </a:lnSpc>
      <a:defRPr sz="825">
        <a:latin typeface="Helvetica Neue"/>
        <a:ea typeface="Helvetica Neue"/>
        <a:cs typeface="Helvetica Neue"/>
        <a:sym typeface="Helvetica Neue"/>
      </a:defRPr>
    </a:lvl1pPr>
    <a:lvl2pPr indent="85723" defTabSz="171446" latinLnBrk="0">
      <a:lnSpc>
        <a:spcPct val="117999"/>
      </a:lnSpc>
      <a:defRPr sz="825">
        <a:latin typeface="Helvetica Neue"/>
        <a:ea typeface="Helvetica Neue"/>
        <a:cs typeface="Helvetica Neue"/>
        <a:sym typeface="Helvetica Neue"/>
      </a:defRPr>
    </a:lvl2pPr>
    <a:lvl3pPr indent="171446" defTabSz="171446" latinLnBrk="0">
      <a:lnSpc>
        <a:spcPct val="117999"/>
      </a:lnSpc>
      <a:defRPr sz="825">
        <a:latin typeface="Helvetica Neue"/>
        <a:ea typeface="Helvetica Neue"/>
        <a:cs typeface="Helvetica Neue"/>
        <a:sym typeface="Helvetica Neue"/>
      </a:defRPr>
    </a:lvl3pPr>
    <a:lvl4pPr indent="257169" defTabSz="171446" latinLnBrk="0">
      <a:lnSpc>
        <a:spcPct val="117999"/>
      </a:lnSpc>
      <a:defRPr sz="825">
        <a:latin typeface="Helvetica Neue"/>
        <a:ea typeface="Helvetica Neue"/>
        <a:cs typeface="Helvetica Neue"/>
        <a:sym typeface="Helvetica Neue"/>
      </a:defRPr>
    </a:lvl4pPr>
    <a:lvl5pPr indent="342891" defTabSz="171446" latinLnBrk="0">
      <a:lnSpc>
        <a:spcPct val="117999"/>
      </a:lnSpc>
      <a:defRPr sz="825">
        <a:latin typeface="Helvetica Neue"/>
        <a:ea typeface="Helvetica Neue"/>
        <a:cs typeface="Helvetica Neue"/>
        <a:sym typeface="Helvetica Neue"/>
      </a:defRPr>
    </a:lvl5pPr>
    <a:lvl6pPr indent="428614" defTabSz="171446" latinLnBrk="0">
      <a:lnSpc>
        <a:spcPct val="117999"/>
      </a:lnSpc>
      <a:defRPr sz="825">
        <a:latin typeface="Helvetica Neue"/>
        <a:ea typeface="Helvetica Neue"/>
        <a:cs typeface="Helvetica Neue"/>
        <a:sym typeface="Helvetica Neue"/>
      </a:defRPr>
    </a:lvl6pPr>
    <a:lvl7pPr indent="514337" defTabSz="171446" latinLnBrk="0">
      <a:lnSpc>
        <a:spcPct val="117999"/>
      </a:lnSpc>
      <a:defRPr sz="825">
        <a:latin typeface="Helvetica Neue"/>
        <a:ea typeface="Helvetica Neue"/>
        <a:cs typeface="Helvetica Neue"/>
        <a:sym typeface="Helvetica Neue"/>
      </a:defRPr>
    </a:lvl7pPr>
    <a:lvl8pPr indent="600060" defTabSz="171446" latinLnBrk="0">
      <a:lnSpc>
        <a:spcPct val="117999"/>
      </a:lnSpc>
      <a:defRPr sz="825">
        <a:latin typeface="Helvetica Neue"/>
        <a:ea typeface="Helvetica Neue"/>
        <a:cs typeface="Helvetica Neue"/>
        <a:sym typeface="Helvetica Neue"/>
      </a:defRPr>
    </a:lvl8pPr>
    <a:lvl9pPr indent="685783" defTabSz="171446" latinLnBrk="0">
      <a:lnSpc>
        <a:spcPct val="117999"/>
      </a:lnSpc>
      <a:defRPr sz="825">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52056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56364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059588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171446" eaLnBrk="1" fontAlgn="auto" latinLnBrk="0" hangingPunct="1">
              <a:lnSpc>
                <a:spcPct val="117999"/>
              </a:lnSpc>
              <a:spcBef>
                <a:spcPts val="0"/>
              </a:spcBef>
              <a:spcAft>
                <a:spcPts val="0"/>
              </a:spcAft>
              <a:buClrTx/>
              <a:buSzTx/>
              <a:buFontTx/>
              <a:buNone/>
              <a:tabLst/>
              <a:defRPr/>
            </a:pPr>
            <a:endParaRPr lang="en-IN"/>
          </a:p>
        </p:txBody>
      </p:sp>
    </p:spTree>
    <p:extLst>
      <p:ext uri="{BB962C8B-B14F-4D97-AF65-F5344CB8AC3E}">
        <p14:creationId xmlns:p14="http://schemas.microsoft.com/office/powerpoint/2010/main" val="238242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80844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95793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20C1E-19B8-7AC2-887A-CAAA8FB4CF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8137E-B590-9738-1070-BA5D145348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278E5C-0F23-08A2-38C0-51CA607332F6}"/>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30853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add numbers in place of x and y </a:t>
            </a:r>
            <a:endParaRPr lang="en-IN"/>
          </a:p>
        </p:txBody>
      </p:sp>
    </p:spTree>
    <p:extLst>
      <p:ext uri="{BB962C8B-B14F-4D97-AF65-F5344CB8AC3E}">
        <p14:creationId xmlns:p14="http://schemas.microsoft.com/office/powerpoint/2010/main" val="34533651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www.ideastoimpacts.com/" TargetMode="External"/><Relationship Id="rId2" Type="http://schemas.openxmlformats.org/officeDocument/2006/relationships/hyperlink" Target="mailto:johndoe@gmail.co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ideastoimpacts.com/"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www.ideastoimpacts.com/"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www.ideastoimpacts.com/"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title">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65A4EFFE-BD19-491D-E046-B43DAB7AAFF0}"/>
              </a:ext>
            </a:extLst>
          </p:cNvPr>
          <p:cNvPicPr>
            <a:picLocks noChangeAspect="1"/>
          </p:cNvPicPr>
          <p:nvPr userDrawn="1"/>
        </p:nvPicPr>
        <p:blipFill>
          <a:blip r:embed="rId2" cstate="email">
            <a:alphaModFix amt="14931"/>
            <a:extLst>
              <a:ext uri="{28A0092B-C50C-407E-A947-70E740481C1C}">
                <a14:useLocalDpi xmlns:a14="http://schemas.microsoft.com/office/drawing/2010/main"/>
              </a:ext>
            </a:extLst>
          </a:blip>
          <a:stretch>
            <a:fillRect/>
          </a:stretch>
        </p:blipFill>
        <p:spPr>
          <a:xfrm>
            <a:off x="0" y="3413633"/>
            <a:ext cx="2067411" cy="1739650"/>
          </a:xfrm>
          <a:prstGeom prst="rect">
            <a:avLst/>
          </a:prstGeom>
          <a:ln w="12700">
            <a:miter lim="400000"/>
          </a:ln>
          <a:effectLst>
            <a:reflection stA="33221" endPos="40000" dir="5400000" sy="-100000" algn="bl" rotWithShape="0"/>
          </a:effectLst>
        </p:spPr>
      </p:pic>
      <p:sp>
        <p:nvSpPr>
          <p:cNvPr id="4" name="Picture Placeholder 3">
            <a:extLst>
              <a:ext uri="{FF2B5EF4-FFF2-40B4-BE49-F238E27FC236}">
                <a16:creationId xmlns:a16="http://schemas.microsoft.com/office/drawing/2014/main" id="{F1AE5D36-DF67-674F-92AA-EE7911724876}"/>
              </a:ext>
            </a:extLst>
          </p:cNvPr>
          <p:cNvSpPr>
            <a:spLocks noGrp="1"/>
          </p:cNvSpPr>
          <p:nvPr>
            <p:ph type="pic" sz="quarter" idx="10"/>
          </p:nvPr>
        </p:nvSpPr>
        <p:spPr>
          <a:xfrm>
            <a:off x="0" y="0"/>
            <a:ext cx="9144000" cy="5143500"/>
          </a:xfrm>
          <a:solidFill>
            <a:schemeClr val="bg2">
              <a:lumMod val="75000"/>
            </a:schemeClr>
          </a:solidFill>
        </p:spPr>
        <p:txBody>
          <a:bodyPr/>
          <a:lstStyle/>
          <a:p>
            <a:r>
              <a:rPr lang="en-US"/>
              <a:t>Click icon to add picture</a:t>
            </a:r>
          </a:p>
        </p:txBody>
      </p:sp>
      <p:sp>
        <p:nvSpPr>
          <p:cNvPr id="11" name="Text Placeholder 7">
            <a:extLst>
              <a:ext uri="{FF2B5EF4-FFF2-40B4-BE49-F238E27FC236}">
                <a16:creationId xmlns:a16="http://schemas.microsoft.com/office/drawing/2014/main" id="{51739FCE-B6E6-E44A-8482-68FCED18371D}"/>
              </a:ext>
            </a:extLst>
          </p:cNvPr>
          <p:cNvSpPr>
            <a:spLocks noGrp="1"/>
          </p:cNvSpPr>
          <p:nvPr>
            <p:ph type="body" sz="quarter" idx="11" hasCustomPrompt="1"/>
          </p:nvPr>
        </p:nvSpPr>
        <p:spPr>
          <a:xfrm>
            <a:off x="440533" y="2660800"/>
            <a:ext cx="6262307" cy="425300"/>
          </a:xfrm>
        </p:spPr>
        <p:txBody>
          <a:bodyPr>
            <a:noAutofit/>
          </a:bodyPr>
          <a:lstStyle>
            <a:lvl1pPr marL="0" indent="0" algn="l">
              <a:buNone/>
              <a:defRPr sz="3225" b="0" i="0" spc="450">
                <a:solidFill>
                  <a:schemeClr val="bg1"/>
                </a:solidFill>
                <a:latin typeface="Gilroy-Bold "/>
              </a:defRPr>
            </a:lvl1pPr>
          </a:lstStyle>
          <a:p>
            <a:pPr lvl="0"/>
            <a:r>
              <a:rPr lang="en-US"/>
              <a:t>TITLE</a:t>
            </a:r>
          </a:p>
        </p:txBody>
      </p:sp>
      <p:sp>
        <p:nvSpPr>
          <p:cNvPr id="8" name="Text Placeholder 7">
            <a:extLst>
              <a:ext uri="{FF2B5EF4-FFF2-40B4-BE49-F238E27FC236}">
                <a16:creationId xmlns:a16="http://schemas.microsoft.com/office/drawing/2014/main" id="{A6DD3C64-0596-F240-B067-B812D3759604}"/>
              </a:ext>
            </a:extLst>
          </p:cNvPr>
          <p:cNvSpPr>
            <a:spLocks noGrp="1"/>
          </p:cNvSpPr>
          <p:nvPr>
            <p:ph type="body" sz="quarter" idx="12" hasCustomPrompt="1"/>
          </p:nvPr>
        </p:nvSpPr>
        <p:spPr>
          <a:xfrm>
            <a:off x="440533" y="2315008"/>
            <a:ext cx="6262307" cy="229358"/>
          </a:xfrm>
        </p:spPr>
        <p:txBody>
          <a:bodyPr>
            <a:noAutofit/>
          </a:bodyPr>
          <a:lstStyle>
            <a:lvl1pPr marL="0" indent="0" algn="l">
              <a:buNone/>
              <a:defRPr sz="900" b="0" i="0" spc="450">
                <a:solidFill>
                  <a:schemeClr val="bg1"/>
                </a:solidFill>
                <a:latin typeface="Gilroy-Regular" panose="00000500000000000000" pitchFamily="2" charset="0"/>
              </a:defRPr>
            </a:lvl1pPr>
          </a:lstStyle>
          <a:p>
            <a:pPr lvl="0"/>
            <a:r>
              <a:rPr lang="en-US"/>
              <a:t>DATE</a:t>
            </a:r>
          </a:p>
        </p:txBody>
      </p:sp>
      <p:sp>
        <p:nvSpPr>
          <p:cNvPr id="14" name="Text Placeholder 2">
            <a:extLst>
              <a:ext uri="{FF2B5EF4-FFF2-40B4-BE49-F238E27FC236}">
                <a16:creationId xmlns:a16="http://schemas.microsoft.com/office/drawing/2014/main" id="{EEC82C4B-04E3-9548-9C04-A6A3E4AD5003}"/>
              </a:ext>
            </a:extLst>
          </p:cNvPr>
          <p:cNvSpPr>
            <a:spLocks noGrp="1"/>
          </p:cNvSpPr>
          <p:nvPr>
            <p:ph idx="13" hasCustomPrompt="1"/>
          </p:nvPr>
        </p:nvSpPr>
        <p:spPr>
          <a:xfrm>
            <a:off x="440531" y="720355"/>
            <a:ext cx="2056210" cy="1090586"/>
          </a:xfrm>
          <a:prstGeom prst="rect">
            <a:avLst/>
          </a:prstGeom>
        </p:spPr>
        <p:txBody>
          <a:bodyPr vert="horz" lIns="91440" tIns="45720" rIns="91440" bIns="45720" rtlCol="0">
            <a:normAutofit/>
          </a:bodyPr>
          <a:lstStyle>
            <a:lvl1pPr marL="0" indent="0">
              <a:buFont typeface="Arial" panose="020B0604020202020204" pitchFamily="34" charset="0"/>
              <a:buNone/>
              <a:defRPr sz="1650"/>
            </a:lvl1pPr>
          </a:lstStyle>
          <a:p>
            <a:pPr lvl="0"/>
            <a:r>
              <a:rPr lang="en-US"/>
              <a:t>Logo</a:t>
            </a:r>
          </a:p>
        </p:txBody>
      </p:sp>
    </p:spTree>
    <p:extLst>
      <p:ext uri="{BB962C8B-B14F-4D97-AF65-F5344CB8AC3E}">
        <p14:creationId xmlns:p14="http://schemas.microsoft.com/office/powerpoint/2010/main" val="1762298291"/>
      </p:ext>
    </p:extLst>
  </p:cSld>
  <p:clrMapOvr>
    <a:masterClrMapping/>
  </p:clrMapOvr>
  <p:transition spd="med"/>
  <p:extLst>
    <p:ext uri="{DCECCB84-F9BA-43D5-87BE-67443E8EF086}">
      <p15:sldGuideLst xmlns:p15="http://schemas.microsoft.com/office/powerpoint/2012/main">
        <p15:guide id="1" pos="139" userDrawn="1">
          <p15:clr>
            <a:srgbClr val="FBAE40"/>
          </p15:clr>
        </p15:guide>
        <p15:guide id="2" orient="horz" pos="80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table-picture">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9A958AB3-C1B1-CE4F-AF5F-3C8C025ABB2F}"/>
              </a:ext>
            </a:extLst>
          </p:cNvPr>
          <p:cNvSpPr>
            <a:spLocks noGrp="1"/>
          </p:cNvSpPr>
          <p:nvPr>
            <p:ph type="pic" sz="quarter" idx="10"/>
          </p:nvPr>
        </p:nvSpPr>
        <p:spPr>
          <a:xfrm>
            <a:off x="4740417" y="1329928"/>
            <a:ext cx="4071399" cy="3232928"/>
          </a:xfrm>
          <a:solidFill>
            <a:schemeClr val="bg2">
              <a:lumMod val="75000"/>
            </a:schemeClr>
          </a:solidFill>
          <a:ln>
            <a:noFill/>
          </a:ln>
        </p:spPr>
        <p:txBody>
          <a:bodyPr>
            <a:normAutofit/>
          </a:bodyPr>
          <a:lstStyle>
            <a:lvl1pPr marL="0" indent="0">
              <a:buNone/>
              <a:defRPr sz="1650" b="0" i="0">
                <a:solidFill>
                  <a:srgbClr val="4F4F4F"/>
                </a:solidFill>
                <a:latin typeface="Gilroy-Medium ☞" pitchFamily="2" charset="77"/>
              </a:defRPr>
            </a:lvl1pPr>
          </a:lstStyle>
          <a:p>
            <a:r>
              <a:rPr lang="en-US"/>
              <a:t>Click icon to add picture</a:t>
            </a:r>
          </a:p>
        </p:txBody>
      </p:sp>
      <p:sp>
        <p:nvSpPr>
          <p:cNvPr id="22" name="Table Placeholder 21">
            <a:extLst>
              <a:ext uri="{FF2B5EF4-FFF2-40B4-BE49-F238E27FC236}">
                <a16:creationId xmlns:a16="http://schemas.microsoft.com/office/drawing/2014/main" id="{9FF3B0FC-E520-9649-AB0F-1C23D126F1F8}"/>
              </a:ext>
            </a:extLst>
          </p:cNvPr>
          <p:cNvSpPr>
            <a:spLocks noGrp="1"/>
          </p:cNvSpPr>
          <p:nvPr>
            <p:ph type="tbl" sz="quarter" idx="12"/>
          </p:nvPr>
        </p:nvSpPr>
        <p:spPr>
          <a:xfrm>
            <a:off x="330996" y="2551128"/>
            <a:ext cx="4239815" cy="1991916"/>
          </a:xfrm>
          <a:ln>
            <a:noFill/>
          </a:ln>
        </p:spPr>
        <p:txBody>
          <a:bodyPr>
            <a:normAutofit/>
          </a:bodyPr>
          <a:lstStyle>
            <a:lvl1pPr marL="0" indent="0">
              <a:buNone/>
              <a:defRPr sz="1200" b="0" i="0">
                <a:solidFill>
                  <a:srgbClr val="4F4F4F"/>
                </a:solidFill>
                <a:latin typeface="Gilroy-Medium ☞" pitchFamily="2" charset="77"/>
              </a:defRPr>
            </a:lvl1pPr>
          </a:lstStyle>
          <a:p>
            <a:r>
              <a:rPr lang="en-US"/>
              <a:t>Click icon to add table</a:t>
            </a:r>
          </a:p>
        </p:txBody>
      </p:sp>
      <p:sp>
        <p:nvSpPr>
          <p:cNvPr id="15" name="Text Placeholder 2">
            <a:extLst>
              <a:ext uri="{FF2B5EF4-FFF2-40B4-BE49-F238E27FC236}">
                <a16:creationId xmlns:a16="http://schemas.microsoft.com/office/drawing/2014/main" id="{2E6EC2B8-8A4E-0649-8F60-4F48AA7DE595}"/>
              </a:ext>
            </a:extLst>
          </p:cNvPr>
          <p:cNvSpPr>
            <a:spLocks noGrp="1"/>
          </p:cNvSpPr>
          <p:nvPr>
            <p:ph idx="11" hasCustomPrompt="1"/>
          </p:nvPr>
        </p:nvSpPr>
        <p:spPr>
          <a:xfrm>
            <a:off x="332184" y="1329928"/>
            <a:ext cx="4239816" cy="1032272"/>
          </a:xfrm>
          <a:prstGeom prst="rect">
            <a:avLst/>
          </a:prstGeom>
          <a:ln>
            <a:noFill/>
          </a:ln>
        </p:spPr>
        <p:txBody>
          <a:bodyPr vert="horz" lIns="91440" tIns="45720" rIns="91440" bIns="45720" rtlCol="0">
            <a:normAutofit/>
          </a:bodyPr>
          <a:lstStyle>
            <a:lvl1pPr>
              <a:defRPr sz="1200"/>
            </a:lvl1pPr>
          </a:lstStyle>
          <a:p>
            <a:pPr lvl="0"/>
            <a:r>
              <a:rPr lang="en-US"/>
              <a:t>Content</a:t>
            </a:r>
          </a:p>
        </p:txBody>
      </p:sp>
      <p:sp>
        <p:nvSpPr>
          <p:cNvPr id="14" name="Slide Number Placeholder 2"/>
          <p:cNvSpPr>
            <a:spLocks noGrp="1"/>
          </p:cNvSpPr>
          <p:nvPr>
            <p:ph type="sldNum" sz="quarter" idx="13"/>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97337A6C-187B-CBAF-8A7E-0ADB3639A4A3}"/>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5" name="Subtitle 2">
            <a:extLst>
              <a:ext uri="{FF2B5EF4-FFF2-40B4-BE49-F238E27FC236}">
                <a16:creationId xmlns:a16="http://schemas.microsoft.com/office/drawing/2014/main" id="{C7A18F54-CC0E-F7AF-0CDE-3FC3DBF4D553}"/>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513645435"/>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content-chart">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485DA27F-029A-5545-8B00-8ECBBE4DF571}"/>
              </a:ext>
            </a:extLst>
          </p:cNvPr>
          <p:cNvSpPr>
            <a:spLocks noGrp="1"/>
          </p:cNvSpPr>
          <p:nvPr>
            <p:ph type="chart" sz="quarter" idx="13"/>
          </p:nvPr>
        </p:nvSpPr>
        <p:spPr>
          <a:xfrm>
            <a:off x="4749621" y="1329929"/>
            <a:ext cx="4065985" cy="3213497"/>
          </a:xfrm>
          <a:ln>
            <a:noFill/>
          </a:ln>
        </p:spPr>
        <p:txBody>
          <a:bodyPr>
            <a:normAutofit/>
          </a:bodyPr>
          <a:lstStyle>
            <a:lvl1pPr marL="0" indent="0">
              <a:buNone/>
              <a:defRPr sz="1200" b="0" i="0">
                <a:solidFill>
                  <a:srgbClr val="4F4F4F"/>
                </a:solidFill>
                <a:latin typeface="Gilroy-Medium ☞" pitchFamily="2" charset="77"/>
              </a:defRPr>
            </a:lvl1pPr>
          </a:lstStyle>
          <a:p>
            <a:r>
              <a:rPr lang="en-US"/>
              <a:t>Click icon to add chart</a:t>
            </a:r>
          </a:p>
        </p:txBody>
      </p:sp>
      <p:sp>
        <p:nvSpPr>
          <p:cNvPr id="15" name="Text Placeholder 2">
            <a:extLst>
              <a:ext uri="{FF2B5EF4-FFF2-40B4-BE49-F238E27FC236}">
                <a16:creationId xmlns:a16="http://schemas.microsoft.com/office/drawing/2014/main" id="{10D5D784-16BE-8B47-9DAC-A300A2559D2A}"/>
              </a:ext>
            </a:extLst>
          </p:cNvPr>
          <p:cNvSpPr>
            <a:spLocks noGrp="1"/>
          </p:cNvSpPr>
          <p:nvPr>
            <p:ph idx="11" hasCustomPrompt="1"/>
          </p:nvPr>
        </p:nvSpPr>
        <p:spPr>
          <a:xfrm>
            <a:off x="332184" y="1329928"/>
            <a:ext cx="4239816" cy="3232928"/>
          </a:xfrm>
          <a:prstGeom prst="rect">
            <a:avLst/>
          </a:prstGeom>
          <a:ln>
            <a:noFill/>
          </a:ln>
        </p:spPr>
        <p:txBody>
          <a:bodyPr vert="horz" lIns="91440" tIns="45720" rIns="91440" bIns="45720" rtlCol="0">
            <a:normAutofit/>
          </a:bodyPr>
          <a:lstStyle>
            <a:lvl1pPr>
              <a:defRPr sz="1200"/>
            </a:lvl1pPr>
          </a:lstStyle>
          <a:p>
            <a:pPr lvl="0"/>
            <a:r>
              <a:rPr lang="en-US"/>
              <a:t>Content</a:t>
            </a:r>
          </a:p>
        </p:txBody>
      </p:sp>
      <p:sp>
        <p:nvSpPr>
          <p:cNvPr id="14" name="Slide Number Placeholder 2"/>
          <p:cNvSpPr>
            <a:spLocks noGrp="1"/>
          </p:cNvSpPr>
          <p:nvPr>
            <p:ph type="sldNum" sz="quarter" idx="14"/>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2C58A1D0-6F14-6024-7BFA-D405016AFC0F}"/>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6" name="Subtitle 2">
            <a:extLst>
              <a:ext uri="{FF2B5EF4-FFF2-40B4-BE49-F238E27FC236}">
                <a16:creationId xmlns:a16="http://schemas.microsoft.com/office/drawing/2014/main" id="{5558A5DE-0894-817E-95B3-6CFF731D893D}"/>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1855910063"/>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picture-content-table">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9A958AB3-C1B1-CE4F-AF5F-3C8C025ABB2F}"/>
              </a:ext>
            </a:extLst>
          </p:cNvPr>
          <p:cNvSpPr>
            <a:spLocks noGrp="1"/>
          </p:cNvSpPr>
          <p:nvPr>
            <p:ph type="pic" sz="quarter" idx="10"/>
          </p:nvPr>
        </p:nvSpPr>
        <p:spPr>
          <a:xfrm>
            <a:off x="330996" y="1329928"/>
            <a:ext cx="4071399" cy="3232928"/>
          </a:xfrm>
          <a:solidFill>
            <a:schemeClr val="bg2">
              <a:lumMod val="75000"/>
            </a:schemeClr>
          </a:solidFill>
          <a:ln>
            <a:noFill/>
          </a:ln>
        </p:spPr>
        <p:txBody>
          <a:bodyPr>
            <a:normAutofit/>
          </a:bodyPr>
          <a:lstStyle>
            <a:lvl1pPr marL="0" indent="0">
              <a:buNone/>
              <a:defRPr sz="1650" b="0" i="0">
                <a:solidFill>
                  <a:srgbClr val="4F4F4F"/>
                </a:solidFill>
                <a:latin typeface="Gilroy-Medium ☞" pitchFamily="2" charset="77"/>
              </a:defRPr>
            </a:lvl1pPr>
          </a:lstStyle>
          <a:p>
            <a:r>
              <a:rPr lang="en-US"/>
              <a:t>Click icon to add picture</a:t>
            </a:r>
          </a:p>
        </p:txBody>
      </p:sp>
      <p:sp>
        <p:nvSpPr>
          <p:cNvPr id="22" name="Table Placeholder 21">
            <a:extLst>
              <a:ext uri="{FF2B5EF4-FFF2-40B4-BE49-F238E27FC236}">
                <a16:creationId xmlns:a16="http://schemas.microsoft.com/office/drawing/2014/main" id="{9FF3B0FC-E520-9649-AB0F-1C23D126F1F8}"/>
              </a:ext>
            </a:extLst>
          </p:cNvPr>
          <p:cNvSpPr>
            <a:spLocks noGrp="1"/>
          </p:cNvSpPr>
          <p:nvPr>
            <p:ph type="tbl" sz="quarter" idx="12"/>
          </p:nvPr>
        </p:nvSpPr>
        <p:spPr>
          <a:xfrm>
            <a:off x="4560097" y="2551128"/>
            <a:ext cx="4239815" cy="1991916"/>
          </a:xfrm>
          <a:ln>
            <a:noFill/>
          </a:ln>
        </p:spPr>
        <p:txBody>
          <a:bodyPr>
            <a:normAutofit/>
          </a:bodyPr>
          <a:lstStyle>
            <a:lvl1pPr marL="0" indent="0">
              <a:buNone/>
              <a:defRPr sz="1200" b="0" i="0">
                <a:solidFill>
                  <a:srgbClr val="4F4F4F"/>
                </a:solidFill>
                <a:latin typeface="Gilroy-Medium ☞" pitchFamily="2" charset="77"/>
              </a:defRPr>
            </a:lvl1pPr>
          </a:lstStyle>
          <a:p>
            <a:r>
              <a:rPr lang="en-US"/>
              <a:t>Click icon to add table</a:t>
            </a:r>
          </a:p>
        </p:txBody>
      </p:sp>
      <p:sp>
        <p:nvSpPr>
          <p:cNvPr id="15" name="Text Placeholder 2">
            <a:extLst>
              <a:ext uri="{FF2B5EF4-FFF2-40B4-BE49-F238E27FC236}">
                <a16:creationId xmlns:a16="http://schemas.microsoft.com/office/drawing/2014/main" id="{81100E82-2720-3B4A-AD73-1078633ADAC8}"/>
              </a:ext>
            </a:extLst>
          </p:cNvPr>
          <p:cNvSpPr>
            <a:spLocks noGrp="1"/>
          </p:cNvSpPr>
          <p:nvPr>
            <p:ph idx="11" hasCustomPrompt="1"/>
          </p:nvPr>
        </p:nvSpPr>
        <p:spPr>
          <a:xfrm>
            <a:off x="4575788" y="1329929"/>
            <a:ext cx="4239816" cy="979678"/>
          </a:xfrm>
          <a:prstGeom prst="rect">
            <a:avLst/>
          </a:prstGeom>
          <a:ln>
            <a:noFill/>
          </a:ln>
        </p:spPr>
        <p:txBody>
          <a:bodyPr vert="horz" lIns="91440" tIns="45720" rIns="91440" bIns="45720" rtlCol="0">
            <a:normAutofit/>
          </a:bodyPr>
          <a:lstStyle>
            <a:lvl1pPr>
              <a:defRPr sz="1200"/>
            </a:lvl1pPr>
          </a:lstStyle>
          <a:p>
            <a:pPr lvl="0"/>
            <a:r>
              <a:rPr lang="en-US"/>
              <a:t>Content</a:t>
            </a:r>
          </a:p>
        </p:txBody>
      </p:sp>
      <p:sp>
        <p:nvSpPr>
          <p:cNvPr id="14" name="Slide Number Placeholder 2"/>
          <p:cNvSpPr>
            <a:spLocks noGrp="1"/>
          </p:cNvSpPr>
          <p:nvPr>
            <p:ph type="sldNum" sz="quarter" idx="13"/>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9E5EC5AE-10C1-CEAB-31CB-02971881F21F}"/>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5" name="Subtitle 2">
            <a:extLst>
              <a:ext uri="{FF2B5EF4-FFF2-40B4-BE49-F238E27FC236}">
                <a16:creationId xmlns:a16="http://schemas.microsoft.com/office/drawing/2014/main" id="{1CD422E1-483D-2DEF-063B-B0A949440548}"/>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4056265247"/>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chart-content">
    <p:spTree>
      <p:nvGrpSpPr>
        <p:cNvPr id="1" name=""/>
        <p:cNvGrpSpPr/>
        <p:nvPr/>
      </p:nvGrpSpPr>
      <p:grpSpPr>
        <a:xfrm>
          <a:off x="0" y="0"/>
          <a:ext cx="0" cy="0"/>
          <a:chOff x="0" y="0"/>
          <a:chExt cx="0" cy="0"/>
        </a:xfrm>
      </p:grpSpPr>
      <p:sp>
        <p:nvSpPr>
          <p:cNvPr id="16" name="Chart Placeholder 3">
            <a:extLst>
              <a:ext uri="{FF2B5EF4-FFF2-40B4-BE49-F238E27FC236}">
                <a16:creationId xmlns:a16="http://schemas.microsoft.com/office/drawing/2014/main" id="{1A7C2061-4FFB-5449-8505-EC3D5F01B252}"/>
              </a:ext>
            </a:extLst>
          </p:cNvPr>
          <p:cNvSpPr>
            <a:spLocks noGrp="1"/>
          </p:cNvSpPr>
          <p:nvPr>
            <p:ph type="chart" sz="quarter" idx="13"/>
          </p:nvPr>
        </p:nvSpPr>
        <p:spPr>
          <a:xfrm>
            <a:off x="330996" y="1329929"/>
            <a:ext cx="4065985" cy="3213497"/>
          </a:xfrm>
          <a:ln>
            <a:noFill/>
          </a:ln>
        </p:spPr>
        <p:txBody>
          <a:bodyPr>
            <a:normAutofit/>
          </a:bodyPr>
          <a:lstStyle>
            <a:lvl1pPr marL="0" indent="0">
              <a:buNone/>
              <a:defRPr sz="1200" b="0" i="0">
                <a:solidFill>
                  <a:srgbClr val="4F4F4F"/>
                </a:solidFill>
                <a:latin typeface="Gilroy-Medium ☞" pitchFamily="2" charset="77"/>
              </a:defRPr>
            </a:lvl1pPr>
          </a:lstStyle>
          <a:p>
            <a:r>
              <a:rPr lang="en-US"/>
              <a:t>Click icon to add chart</a:t>
            </a:r>
          </a:p>
        </p:txBody>
      </p:sp>
      <p:sp>
        <p:nvSpPr>
          <p:cNvPr id="11" name="Text Placeholder 2">
            <a:extLst>
              <a:ext uri="{FF2B5EF4-FFF2-40B4-BE49-F238E27FC236}">
                <a16:creationId xmlns:a16="http://schemas.microsoft.com/office/drawing/2014/main" id="{EDE5EC73-0FC6-334A-B49C-14C70C81C0F9}"/>
              </a:ext>
            </a:extLst>
          </p:cNvPr>
          <p:cNvSpPr>
            <a:spLocks noGrp="1"/>
          </p:cNvSpPr>
          <p:nvPr>
            <p:ph idx="11" hasCustomPrompt="1"/>
          </p:nvPr>
        </p:nvSpPr>
        <p:spPr>
          <a:xfrm>
            <a:off x="4575788" y="1329928"/>
            <a:ext cx="4239816" cy="3232928"/>
          </a:xfrm>
          <a:prstGeom prst="rect">
            <a:avLst/>
          </a:prstGeom>
          <a:ln>
            <a:noFill/>
          </a:ln>
        </p:spPr>
        <p:txBody>
          <a:bodyPr vert="horz" lIns="91440" tIns="45720" rIns="91440" bIns="45720" rtlCol="0">
            <a:normAutofit/>
          </a:bodyPr>
          <a:lstStyle>
            <a:lvl1pPr>
              <a:defRPr sz="1200"/>
            </a:lvl1pPr>
          </a:lstStyle>
          <a:p>
            <a:pPr lvl="0"/>
            <a:r>
              <a:rPr lang="en-US"/>
              <a:t>Content</a:t>
            </a:r>
          </a:p>
        </p:txBody>
      </p:sp>
      <p:sp>
        <p:nvSpPr>
          <p:cNvPr id="15" name="Slide Number Placeholder 2"/>
          <p:cNvSpPr>
            <a:spLocks noGrp="1"/>
          </p:cNvSpPr>
          <p:nvPr>
            <p:ph type="sldNum" sz="quarter" idx="14"/>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94474DBB-0E88-2A51-80D0-A5002E0D9A4A}"/>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5" name="Subtitle 2">
            <a:extLst>
              <a:ext uri="{FF2B5EF4-FFF2-40B4-BE49-F238E27FC236}">
                <a16:creationId xmlns:a16="http://schemas.microsoft.com/office/drawing/2014/main" id="{981E94AC-835E-A721-7A4C-B733B8698D9C}"/>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641847734"/>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guide id="3" pos="14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picture-content-chart">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9A958AB3-C1B1-CE4F-AF5F-3C8C025ABB2F}"/>
              </a:ext>
            </a:extLst>
          </p:cNvPr>
          <p:cNvSpPr>
            <a:spLocks noGrp="1"/>
          </p:cNvSpPr>
          <p:nvPr>
            <p:ph type="pic" sz="quarter" idx="10"/>
          </p:nvPr>
        </p:nvSpPr>
        <p:spPr>
          <a:xfrm>
            <a:off x="330996" y="1329928"/>
            <a:ext cx="4071399" cy="3232928"/>
          </a:xfrm>
          <a:solidFill>
            <a:schemeClr val="bg2">
              <a:lumMod val="75000"/>
            </a:schemeClr>
          </a:solidFill>
          <a:ln>
            <a:noFill/>
          </a:ln>
        </p:spPr>
        <p:txBody>
          <a:bodyPr>
            <a:normAutofit/>
          </a:bodyPr>
          <a:lstStyle>
            <a:lvl1pPr marL="0" indent="0">
              <a:buNone/>
              <a:defRPr sz="1650" b="0" i="0">
                <a:solidFill>
                  <a:srgbClr val="4F4F4F"/>
                </a:solidFill>
                <a:latin typeface="Gilroy-Medium ☞" pitchFamily="2" charset="77"/>
              </a:defRPr>
            </a:lvl1pPr>
          </a:lstStyle>
          <a:p>
            <a:r>
              <a:rPr lang="en-US"/>
              <a:t>Click icon to add picture</a:t>
            </a:r>
          </a:p>
        </p:txBody>
      </p:sp>
      <p:sp>
        <p:nvSpPr>
          <p:cNvPr id="15" name="Chart Placeholder 3">
            <a:extLst>
              <a:ext uri="{FF2B5EF4-FFF2-40B4-BE49-F238E27FC236}">
                <a16:creationId xmlns:a16="http://schemas.microsoft.com/office/drawing/2014/main" id="{F47DC80E-5B75-BB4A-84BC-2A66C18FB2E9}"/>
              </a:ext>
            </a:extLst>
          </p:cNvPr>
          <p:cNvSpPr>
            <a:spLocks noGrp="1"/>
          </p:cNvSpPr>
          <p:nvPr>
            <p:ph type="chart" sz="quarter" idx="13"/>
          </p:nvPr>
        </p:nvSpPr>
        <p:spPr>
          <a:xfrm>
            <a:off x="4560096" y="2551128"/>
            <a:ext cx="4255509" cy="1992297"/>
          </a:xfrm>
          <a:ln>
            <a:noFill/>
          </a:ln>
        </p:spPr>
        <p:txBody>
          <a:bodyPr>
            <a:normAutofit/>
          </a:bodyPr>
          <a:lstStyle>
            <a:lvl1pPr marL="0" indent="0">
              <a:buNone/>
              <a:defRPr sz="1200" b="0" i="0">
                <a:solidFill>
                  <a:srgbClr val="4F4F4F"/>
                </a:solidFill>
                <a:latin typeface="Gilroy-Medium ☞" pitchFamily="2" charset="77"/>
              </a:defRPr>
            </a:lvl1pPr>
          </a:lstStyle>
          <a:p>
            <a:r>
              <a:rPr lang="en-US"/>
              <a:t>Click icon to add chart</a:t>
            </a:r>
          </a:p>
        </p:txBody>
      </p:sp>
      <p:sp>
        <p:nvSpPr>
          <p:cNvPr id="16" name="Text Placeholder 2">
            <a:extLst>
              <a:ext uri="{FF2B5EF4-FFF2-40B4-BE49-F238E27FC236}">
                <a16:creationId xmlns:a16="http://schemas.microsoft.com/office/drawing/2014/main" id="{7E646F9C-D5A3-6A4C-B891-F0B5CD776C4A}"/>
              </a:ext>
            </a:extLst>
          </p:cNvPr>
          <p:cNvSpPr>
            <a:spLocks noGrp="1"/>
          </p:cNvSpPr>
          <p:nvPr>
            <p:ph idx="11" hasCustomPrompt="1"/>
          </p:nvPr>
        </p:nvSpPr>
        <p:spPr>
          <a:xfrm>
            <a:off x="4575788" y="1329929"/>
            <a:ext cx="4239816" cy="979678"/>
          </a:xfrm>
          <a:prstGeom prst="rect">
            <a:avLst/>
          </a:prstGeom>
          <a:ln>
            <a:noFill/>
          </a:ln>
        </p:spPr>
        <p:txBody>
          <a:bodyPr vert="horz" lIns="91440" tIns="45720" rIns="91440" bIns="45720" rtlCol="0">
            <a:normAutofit/>
          </a:bodyPr>
          <a:lstStyle>
            <a:lvl1pPr>
              <a:defRPr sz="1200"/>
            </a:lvl1pPr>
          </a:lstStyle>
          <a:p>
            <a:pPr lvl="0"/>
            <a:r>
              <a:rPr lang="en-US"/>
              <a:t>Content</a:t>
            </a:r>
          </a:p>
        </p:txBody>
      </p:sp>
      <p:sp>
        <p:nvSpPr>
          <p:cNvPr id="14" name="Slide Number Placeholder 2"/>
          <p:cNvSpPr>
            <a:spLocks noGrp="1"/>
          </p:cNvSpPr>
          <p:nvPr>
            <p:ph type="sldNum" sz="quarter" idx="14"/>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E91D1153-EFDE-C628-D2A3-B6AC913F7AD1}"/>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5" name="Subtitle 2">
            <a:extLst>
              <a:ext uri="{FF2B5EF4-FFF2-40B4-BE49-F238E27FC236}">
                <a16:creationId xmlns:a16="http://schemas.microsoft.com/office/drawing/2014/main" id="{3B69367E-B481-02E7-8856-619CA48C89F9}"/>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427333879"/>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right- picture">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8F189C99-540D-714C-8A32-E69D641EEF21}"/>
              </a:ext>
            </a:extLst>
          </p:cNvPr>
          <p:cNvSpPr>
            <a:spLocks noGrp="1"/>
          </p:cNvSpPr>
          <p:nvPr>
            <p:ph type="pic" sz="quarter" idx="10"/>
          </p:nvPr>
        </p:nvSpPr>
        <p:spPr>
          <a:xfrm>
            <a:off x="4572000" y="-1"/>
            <a:ext cx="4572000" cy="5143501"/>
          </a:xfrm>
          <a:solidFill>
            <a:schemeClr val="bg2">
              <a:lumMod val="75000"/>
            </a:schemeClr>
          </a:solidFill>
        </p:spPr>
        <p:txBody>
          <a:bodyPr>
            <a:normAutofit/>
          </a:bodyPr>
          <a:lstStyle>
            <a:lvl1pPr marL="0" indent="0">
              <a:buNone/>
              <a:defRPr sz="1650" b="0" i="0">
                <a:solidFill>
                  <a:srgbClr val="4F4F4F"/>
                </a:solidFill>
                <a:latin typeface="Gilroy-Medium ☞" pitchFamily="2" charset="77"/>
              </a:defRPr>
            </a:lvl1pPr>
          </a:lstStyle>
          <a:p>
            <a:r>
              <a:rPr lang="en-US"/>
              <a:t>Click icon to add picture</a:t>
            </a:r>
          </a:p>
        </p:txBody>
      </p:sp>
      <p:sp>
        <p:nvSpPr>
          <p:cNvPr id="11" name="Title 1">
            <a:extLst>
              <a:ext uri="{FF2B5EF4-FFF2-40B4-BE49-F238E27FC236}">
                <a16:creationId xmlns:a16="http://schemas.microsoft.com/office/drawing/2014/main" id="{D1DB3C4D-0CA2-C94A-B227-A663E5D3B583}"/>
              </a:ext>
            </a:extLst>
          </p:cNvPr>
          <p:cNvSpPr>
            <a:spLocks noGrp="1"/>
          </p:cNvSpPr>
          <p:nvPr>
            <p:ph type="ctrTitle" hasCustomPrompt="1"/>
          </p:nvPr>
        </p:nvSpPr>
        <p:spPr>
          <a:xfrm>
            <a:off x="342901" y="2351371"/>
            <a:ext cx="3913405" cy="440761"/>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a:t>
            </a:r>
          </a:p>
        </p:txBody>
      </p:sp>
      <p:pic>
        <p:nvPicPr>
          <p:cNvPr id="12" name="Picture 11">
            <a:extLst>
              <a:ext uri="{FF2B5EF4-FFF2-40B4-BE49-F238E27FC236}">
                <a16:creationId xmlns:a16="http://schemas.microsoft.com/office/drawing/2014/main" id="{64B6304E-3968-B149-8B71-62C6C05ED4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32175" y="182844"/>
            <a:ext cx="783431" cy="408267"/>
          </a:xfrm>
          <a:prstGeom prst="rect">
            <a:avLst/>
          </a:prstGeom>
        </p:spPr>
      </p:pic>
      <p:sp>
        <p:nvSpPr>
          <p:cNvPr id="9" name="Slide Number Placeholder 2"/>
          <p:cNvSpPr>
            <a:spLocks noGrp="1"/>
          </p:cNvSpPr>
          <p:nvPr>
            <p:ph type="sldNum" sz="quarter" idx="11"/>
          </p:nvPr>
        </p:nvSpPr>
        <p:spPr>
          <a:xfrm>
            <a:off x="6638043" y="4760668"/>
            <a:ext cx="2177562" cy="273844"/>
          </a:xfrm>
        </p:spPr>
        <p:txBody>
          <a:bodyPr/>
          <a:lstStyle/>
          <a:p>
            <a:fld id="{6BE4006C-3E8C-43D4-AC9B-61402CF60353}" type="slidenum">
              <a:rPr lang="en-IN" smtClean="0"/>
              <a:pPr/>
              <a:t>‹#›</a:t>
            </a:fld>
            <a:endParaRPr lang="en-IN"/>
          </a:p>
        </p:txBody>
      </p:sp>
    </p:spTree>
    <p:extLst>
      <p:ext uri="{BB962C8B-B14F-4D97-AF65-F5344CB8AC3E}">
        <p14:creationId xmlns:p14="http://schemas.microsoft.com/office/powerpoint/2010/main" val="1566652247"/>
      </p:ext>
    </p:extLst>
  </p:cSld>
  <p:clrMapOvr>
    <a:masterClrMapping/>
  </p:clrMapOvr>
  <p:transition spd="med"/>
  <p:extLst>
    <p:ext uri="{DCECCB84-F9BA-43D5-87BE-67443E8EF086}">
      <p15:sldGuideLst xmlns:p15="http://schemas.microsoft.com/office/powerpoint/2012/main">
        <p15:guide id="1" pos="1440" userDrawn="1">
          <p15:clr>
            <a:srgbClr val="FBAE40"/>
          </p15:clr>
        </p15:guide>
        <p15:guide id="2" orient="horz" pos="81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title-content left">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8F189C99-540D-714C-8A32-E69D641EEF21}"/>
              </a:ext>
            </a:extLst>
          </p:cNvPr>
          <p:cNvSpPr>
            <a:spLocks noGrp="1"/>
          </p:cNvSpPr>
          <p:nvPr>
            <p:ph type="pic" sz="quarter" idx="10"/>
          </p:nvPr>
        </p:nvSpPr>
        <p:spPr>
          <a:xfrm>
            <a:off x="4572000" y="-1"/>
            <a:ext cx="4572000" cy="5143501"/>
          </a:xfrm>
          <a:solidFill>
            <a:schemeClr val="bg2">
              <a:lumMod val="75000"/>
            </a:schemeClr>
          </a:solidFill>
        </p:spPr>
        <p:txBody>
          <a:bodyPr>
            <a:normAutofit/>
          </a:bodyPr>
          <a:lstStyle>
            <a:lvl1pPr marL="0" indent="0">
              <a:buNone/>
              <a:defRPr sz="1650" b="0" i="0">
                <a:solidFill>
                  <a:srgbClr val="4F4F4F"/>
                </a:solidFill>
                <a:latin typeface="Gilroy-Medium ☞" pitchFamily="2" charset="77"/>
              </a:defRPr>
            </a:lvl1pPr>
          </a:lstStyle>
          <a:p>
            <a:r>
              <a:rPr lang="en-US"/>
              <a:t>Click icon to add picture</a:t>
            </a:r>
          </a:p>
        </p:txBody>
      </p:sp>
      <p:sp>
        <p:nvSpPr>
          <p:cNvPr id="11" name="Title 1">
            <a:extLst>
              <a:ext uri="{FF2B5EF4-FFF2-40B4-BE49-F238E27FC236}">
                <a16:creationId xmlns:a16="http://schemas.microsoft.com/office/drawing/2014/main" id="{D1DB3C4D-0CA2-C94A-B227-A663E5D3B583}"/>
              </a:ext>
            </a:extLst>
          </p:cNvPr>
          <p:cNvSpPr>
            <a:spLocks noGrp="1"/>
          </p:cNvSpPr>
          <p:nvPr>
            <p:ph type="ctrTitle" hasCustomPrompt="1"/>
          </p:nvPr>
        </p:nvSpPr>
        <p:spPr>
          <a:xfrm>
            <a:off x="431981" y="1063704"/>
            <a:ext cx="3913405" cy="440761"/>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a:t>
            </a:r>
          </a:p>
        </p:txBody>
      </p:sp>
      <p:pic>
        <p:nvPicPr>
          <p:cNvPr id="12" name="Picture 11">
            <a:extLst>
              <a:ext uri="{FF2B5EF4-FFF2-40B4-BE49-F238E27FC236}">
                <a16:creationId xmlns:a16="http://schemas.microsoft.com/office/drawing/2014/main" id="{64B6304E-3968-B149-8B71-62C6C05ED4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32175" y="182844"/>
            <a:ext cx="783431" cy="408267"/>
          </a:xfrm>
          <a:prstGeom prst="rect">
            <a:avLst/>
          </a:prstGeom>
        </p:spPr>
      </p:pic>
      <p:sp>
        <p:nvSpPr>
          <p:cNvPr id="21" name="Text Placeholder 2">
            <a:extLst>
              <a:ext uri="{FF2B5EF4-FFF2-40B4-BE49-F238E27FC236}">
                <a16:creationId xmlns:a16="http://schemas.microsoft.com/office/drawing/2014/main" id="{33923406-62A1-0848-A5AA-400AB8F0B84B}"/>
              </a:ext>
            </a:extLst>
          </p:cNvPr>
          <p:cNvSpPr>
            <a:spLocks noGrp="1"/>
          </p:cNvSpPr>
          <p:nvPr>
            <p:ph idx="11" hasCustomPrompt="1"/>
          </p:nvPr>
        </p:nvSpPr>
        <p:spPr>
          <a:xfrm>
            <a:off x="431981" y="1915573"/>
            <a:ext cx="3913405" cy="315588"/>
          </a:xfrm>
          <a:prstGeom prst="rect">
            <a:avLst/>
          </a:prstGeom>
          <a:ln>
            <a:noFill/>
          </a:ln>
        </p:spPr>
        <p:txBody>
          <a:bodyPr vert="horz" lIns="91440" tIns="45720" rIns="91440" bIns="45720" rtlCol="0">
            <a:noAutofit/>
          </a:bodyPr>
          <a:lstStyle>
            <a:lvl1pPr>
              <a:defRPr sz="1200"/>
            </a:lvl1pPr>
          </a:lstStyle>
          <a:p>
            <a:pPr lvl="0"/>
            <a:r>
              <a:rPr lang="en-US"/>
              <a:t>Content</a:t>
            </a:r>
          </a:p>
        </p:txBody>
      </p:sp>
      <p:sp>
        <p:nvSpPr>
          <p:cNvPr id="22" name="Text Placeholder 2">
            <a:extLst>
              <a:ext uri="{FF2B5EF4-FFF2-40B4-BE49-F238E27FC236}">
                <a16:creationId xmlns:a16="http://schemas.microsoft.com/office/drawing/2014/main" id="{BDA6F66C-2630-5B45-9115-4EA91FEDC595}"/>
              </a:ext>
            </a:extLst>
          </p:cNvPr>
          <p:cNvSpPr>
            <a:spLocks noGrp="1"/>
          </p:cNvSpPr>
          <p:nvPr>
            <p:ph idx="12" hasCustomPrompt="1"/>
          </p:nvPr>
        </p:nvSpPr>
        <p:spPr>
          <a:xfrm>
            <a:off x="431981" y="2566736"/>
            <a:ext cx="3913405" cy="315588"/>
          </a:xfrm>
          <a:prstGeom prst="rect">
            <a:avLst/>
          </a:prstGeom>
          <a:ln>
            <a:noFill/>
          </a:ln>
        </p:spPr>
        <p:txBody>
          <a:bodyPr vert="horz" lIns="91440" tIns="45720" rIns="91440" bIns="45720" rtlCol="0">
            <a:noAutofit/>
          </a:bodyPr>
          <a:lstStyle>
            <a:lvl1pPr>
              <a:defRPr sz="1200"/>
            </a:lvl1pPr>
          </a:lstStyle>
          <a:p>
            <a:pPr lvl="0"/>
            <a:r>
              <a:rPr lang="en-US"/>
              <a:t>Content</a:t>
            </a:r>
          </a:p>
        </p:txBody>
      </p:sp>
      <p:sp>
        <p:nvSpPr>
          <p:cNvPr id="23" name="Text Placeholder 2">
            <a:extLst>
              <a:ext uri="{FF2B5EF4-FFF2-40B4-BE49-F238E27FC236}">
                <a16:creationId xmlns:a16="http://schemas.microsoft.com/office/drawing/2014/main" id="{84FDBEF3-B356-4A4D-A467-1DA9ACD5CA1B}"/>
              </a:ext>
            </a:extLst>
          </p:cNvPr>
          <p:cNvSpPr>
            <a:spLocks noGrp="1"/>
          </p:cNvSpPr>
          <p:nvPr>
            <p:ph idx="13" hasCustomPrompt="1"/>
          </p:nvPr>
        </p:nvSpPr>
        <p:spPr>
          <a:xfrm>
            <a:off x="431981" y="3896772"/>
            <a:ext cx="3913405" cy="315588"/>
          </a:xfrm>
          <a:prstGeom prst="rect">
            <a:avLst/>
          </a:prstGeom>
          <a:ln>
            <a:noFill/>
          </a:ln>
        </p:spPr>
        <p:txBody>
          <a:bodyPr vert="horz" lIns="91440" tIns="45720" rIns="91440" bIns="45720" rtlCol="0">
            <a:noAutofit/>
          </a:bodyPr>
          <a:lstStyle>
            <a:lvl1pPr>
              <a:defRPr sz="1200"/>
            </a:lvl1pPr>
          </a:lstStyle>
          <a:p>
            <a:pPr lvl="0"/>
            <a:r>
              <a:rPr lang="en-US"/>
              <a:t>Content</a:t>
            </a:r>
          </a:p>
        </p:txBody>
      </p:sp>
      <p:sp>
        <p:nvSpPr>
          <p:cNvPr id="15" name="Slide Number Placeholder 2"/>
          <p:cNvSpPr>
            <a:spLocks noGrp="1"/>
          </p:cNvSpPr>
          <p:nvPr>
            <p:ph type="sldNum" sz="quarter" idx="14"/>
          </p:nvPr>
        </p:nvSpPr>
        <p:spPr>
          <a:xfrm>
            <a:off x="6638043" y="4760668"/>
            <a:ext cx="2177562" cy="273844"/>
          </a:xfrm>
        </p:spPr>
        <p:txBody>
          <a:bodyPr/>
          <a:lstStyle/>
          <a:p>
            <a:fld id="{6BE4006C-3E8C-43D4-AC9B-61402CF60353}" type="slidenum">
              <a:rPr lang="en-IN" smtClean="0"/>
              <a:pPr/>
              <a:t>‹#›</a:t>
            </a:fld>
            <a:endParaRPr lang="en-IN"/>
          </a:p>
        </p:txBody>
      </p:sp>
    </p:spTree>
    <p:extLst>
      <p:ext uri="{BB962C8B-B14F-4D97-AF65-F5344CB8AC3E}">
        <p14:creationId xmlns:p14="http://schemas.microsoft.com/office/powerpoint/2010/main" val="3933741268"/>
      </p:ext>
    </p:extLst>
  </p:cSld>
  <p:clrMapOvr>
    <a:masterClrMapping/>
  </p:clrMapOvr>
  <p:transition spd="med"/>
  <p:extLst>
    <p:ext uri="{DCECCB84-F9BA-43D5-87BE-67443E8EF086}">
      <p15:sldGuideLst xmlns:p15="http://schemas.microsoft.com/office/powerpoint/2012/main">
        <p15:guide id="1" pos="14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fferentiator- 6">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79E489-EF5C-A44F-BE18-002A729F62D4}"/>
              </a:ext>
            </a:extLst>
          </p:cNvPr>
          <p:cNvSpPr txBox="1"/>
          <p:nvPr userDrawn="1"/>
        </p:nvSpPr>
        <p:spPr>
          <a:xfrm>
            <a:off x="3647209" y="5922818"/>
            <a:ext cx="0" cy="0"/>
          </a:xfrm>
          <a:prstGeom prst="rect">
            <a:avLst/>
          </a:prstGeom>
          <a:noFill/>
        </p:spPr>
        <p:txBody>
          <a:bodyPr vert="horz" wrap="none" lIns="68580" tIns="34290" rIns="68580" bIns="34290" rtlCol="0">
            <a:noAutofit/>
          </a:bodyPr>
          <a:lstStyle/>
          <a:p>
            <a:pPr algn="l"/>
            <a:endParaRPr lang="en-US" sz="4200"/>
          </a:p>
        </p:txBody>
      </p:sp>
      <p:sp>
        <p:nvSpPr>
          <p:cNvPr id="34" name="Slide Number Placeholder 2"/>
          <p:cNvSpPr>
            <a:spLocks noGrp="1"/>
          </p:cNvSpPr>
          <p:nvPr>
            <p:ph type="sldNum" sz="quarter" idx="31"/>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8C149692-6886-DDEA-BB44-96B548B8A113}"/>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3" name="Subtitle 2">
            <a:extLst>
              <a:ext uri="{FF2B5EF4-FFF2-40B4-BE49-F238E27FC236}">
                <a16:creationId xmlns:a16="http://schemas.microsoft.com/office/drawing/2014/main" id="{B17A657C-102D-7B30-4B67-CECF462382F3}"/>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061728595"/>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61" userDrawn="1">
          <p15:clr>
            <a:srgbClr val="FBAE40"/>
          </p15:clr>
        </p15:guide>
        <p15:guide id="3" pos="1440" userDrawn="1">
          <p15:clr>
            <a:srgbClr val="FBAE40"/>
          </p15:clr>
        </p15:guide>
        <p15:guide id="4" orient="horz" pos="11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separator">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3647B69-C2FC-BF03-8B08-5AA4F2EA9F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Slide Number Placeholder 1">
            <a:extLst>
              <a:ext uri="{FF2B5EF4-FFF2-40B4-BE49-F238E27FC236}">
                <a16:creationId xmlns:a16="http://schemas.microsoft.com/office/drawing/2014/main" id="{767BFA34-BE7A-26A0-73E7-5B88F2A47B52}"/>
              </a:ext>
            </a:extLst>
          </p:cNvPr>
          <p:cNvSpPr>
            <a:spLocks noGrp="1"/>
          </p:cNvSpPr>
          <p:nvPr>
            <p:ph type="sldNum" sz="quarter" idx="10"/>
          </p:nvPr>
        </p:nvSpPr>
        <p:spPr/>
        <p:txBody>
          <a:bodyPr/>
          <a:lstStyle/>
          <a:p>
            <a:pPr defTabSz="306095">
              <a:defRPr/>
            </a:pPr>
            <a:fld id="{B1D216B8-C507-4535-935D-65E66B50FFF4}" type="slidenum">
              <a:rPr lang="en-US" sz="890" smtClean="0">
                <a:solidFill>
                  <a:srgbClr val="000000">
                    <a:lumMod val="65000"/>
                    <a:lumOff val="35000"/>
                  </a:srgbClr>
                </a:solidFill>
                <a:latin typeface="Poppins" panose="00000500000000000000" pitchFamily="2" charset="0"/>
                <a:cs typeface="Poppins" panose="00000500000000000000" pitchFamily="2" charset="0"/>
              </a:rPr>
              <a:pPr defTabSz="306095">
                <a:defRPr/>
              </a:pPr>
              <a:t>‹#›</a:t>
            </a:fld>
            <a:endParaRPr lang="en-US" sz="890">
              <a:solidFill>
                <a:srgbClr val="000000">
                  <a:lumMod val="65000"/>
                  <a:lumOff val="35000"/>
                </a:srgbClr>
              </a:solidFill>
              <a:latin typeface="Poppins" panose="00000500000000000000" pitchFamily="2" charset="0"/>
              <a:cs typeface="Poppins" panose="00000500000000000000" pitchFamily="2" charset="0"/>
            </a:endParaRPr>
          </a:p>
        </p:txBody>
      </p:sp>
      <p:pic>
        <p:nvPicPr>
          <p:cNvPr id="8" name="Picture 7" descr="A picture containing graphics, font, graphic design, circle&#10;&#10;Description automatically generated">
            <a:extLst>
              <a:ext uri="{FF2B5EF4-FFF2-40B4-BE49-F238E27FC236}">
                <a16:creationId xmlns:a16="http://schemas.microsoft.com/office/drawing/2014/main" id="{2C432F95-660B-FF97-9D1C-4ECD39556F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5338" y="136923"/>
            <a:ext cx="778294" cy="410766"/>
          </a:xfrm>
          <a:prstGeom prst="rect">
            <a:avLst/>
          </a:prstGeom>
        </p:spPr>
      </p:pic>
      <p:sp>
        <p:nvSpPr>
          <p:cNvPr id="4" name="Title 1">
            <a:extLst>
              <a:ext uri="{FF2B5EF4-FFF2-40B4-BE49-F238E27FC236}">
                <a16:creationId xmlns:a16="http://schemas.microsoft.com/office/drawing/2014/main" id="{26E88FC8-F0BF-3D72-D74E-2E23ECA6F2FE}"/>
              </a:ext>
            </a:extLst>
          </p:cNvPr>
          <p:cNvSpPr>
            <a:spLocks noGrp="1"/>
          </p:cNvSpPr>
          <p:nvPr>
            <p:ph type="ctrTitle" hasCustomPrompt="1"/>
          </p:nvPr>
        </p:nvSpPr>
        <p:spPr>
          <a:xfrm>
            <a:off x="190201" y="2351370"/>
            <a:ext cx="3913405" cy="440761"/>
          </a:xfrm>
          <a:prstGeom prst="rect">
            <a:avLst/>
          </a:prstGeom>
          <a:ln>
            <a:noFill/>
            <a:prstDash val="sysDot"/>
          </a:ln>
        </p:spPr>
        <p:txBody>
          <a:bodyPr anchor="b">
            <a:noAutofit/>
          </a:bodyPr>
          <a:lstStyle>
            <a:lvl1pPr marL="0" marR="0" indent="0" algn="l" defTabSz="306095" rtl="0" latinLnBrk="0">
              <a:lnSpc>
                <a:spcPct val="100000"/>
              </a:lnSpc>
              <a:spcBef>
                <a:spcPts val="0"/>
              </a:spcBef>
              <a:spcAft>
                <a:spcPts val="0"/>
              </a:spcAft>
              <a:buClrTx/>
              <a:buSzTx/>
              <a:buFontTx/>
              <a:buNone/>
              <a:tabLst/>
              <a:defRPr lang="en-US" sz="2002" b="0" i="0" u="none" strike="noStrike" cap="all" spc="378" baseline="0" dirty="0">
                <a:solidFill>
                  <a:srgbClr val="4F4F4F"/>
                </a:solidFill>
                <a:uFillTx/>
                <a:latin typeface="☞Gilroy-SemiBold" pitchFamily="2" charset="77"/>
                <a:ea typeface="+mn-ea"/>
                <a:cs typeface="+mn-cs"/>
                <a:sym typeface="Avenir Light"/>
              </a:defRPr>
            </a:lvl1pPr>
          </a:lstStyle>
          <a:p>
            <a:r>
              <a:rPr lang="en-US"/>
              <a:t>TITLE</a:t>
            </a:r>
          </a:p>
        </p:txBody>
      </p:sp>
    </p:spTree>
    <p:extLst>
      <p:ext uri="{BB962C8B-B14F-4D97-AF65-F5344CB8AC3E}">
        <p14:creationId xmlns:p14="http://schemas.microsoft.com/office/powerpoint/2010/main" val="351962936"/>
      </p:ext>
    </p:extLst>
  </p:cSld>
  <p:clrMapOvr>
    <a:masterClrMapping/>
  </p:clrMapOvr>
  <p:transition spd="med"/>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template- testimonnial">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930F8D7-B9A5-3E45-9F86-A3CBF98396BC}"/>
              </a:ext>
            </a:extLst>
          </p:cNvPr>
          <p:cNvSpPr>
            <a:spLocks noGrp="1"/>
          </p:cNvSpPr>
          <p:nvPr>
            <p:ph type="pic" sz="quarter" idx="10" hasCustomPrompt="1"/>
          </p:nvPr>
        </p:nvSpPr>
        <p:spPr>
          <a:xfrm>
            <a:off x="6431972" y="182844"/>
            <a:ext cx="1406472" cy="379133"/>
          </a:xfrm>
          <a:solidFill>
            <a:schemeClr val="bg2">
              <a:lumMod val="75000"/>
            </a:schemeClr>
          </a:solidFill>
        </p:spPr>
        <p:txBody>
          <a:bodyPr>
            <a:normAutofit/>
          </a:bodyPr>
          <a:lstStyle>
            <a:lvl1pPr>
              <a:defRPr sz="1500" b="0" i="0">
                <a:latin typeface="Gilroy-Medium ☞" pitchFamily="2" charset="77"/>
              </a:defRPr>
            </a:lvl1pPr>
          </a:lstStyle>
          <a:p>
            <a:r>
              <a:rPr lang="en-US"/>
              <a:t>Client logo</a:t>
            </a:r>
          </a:p>
        </p:txBody>
      </p:sp>
      <p:sp>
        <p:nvSpPr>
          <p:cNvPr id="11" name="Line">
            <a:extLst>
              <a:ext uri="{FF2B5EF4-FFF2-40B4-BE49-F238E27FC236}">
                <a16:creationId xmlns:a16="http://schemas.microsoft.com/office/drawing/2014/main" id="{11E76B7F-2555-DB45-B4BF-21822217856C}"/>
              </a:ext>
            </a:extLst>
          </p:cNvPr>
          <p:cNvSpPr/>
          <p:nvPr userDrawn="1"/>
        </p:nvSpPr>
        <p:spPr>
          <a:xfrm flipV="1">
            <a:off x="4560312" y="898921"/>
            <a:ext cx="0" cy="3984806"/>
          </a:xfrm>
          <a:prstGeom prst="line">
            <a:avLst/>
          </a:prstGeom>
          <a:ln w="6350">
            <a:solidFill>
              <a:srgbClr val="4F4F4F"/>
            </a:solidFill>
            <a:miter lim="400000"/>
          </a:ln>
        </p:spPr>
        <p:txBody>
          <a:bodyPr lIns="38100" tIns="38100" rIns="38100" bIns="38100" anchor="ctr"/>
          <a:lstStyle/>
          <a:p>
            <a:pPr>
              <a:defRPr sz="3200" cap="all" spc="512">
                <a:solidFill>
                  <a:schemeClr val="accent2">
                    <a:satOff val="44164"/>
                    <a:lumOff val="14231"/>
                  </a:schemeClr>
                </a:solidFill>
                <a:latin typeface="Avenir Medium"/>
                <a:ea typeface="Avenir Medium"/>
                <a:cs typeface="Avenir Medium"/>
                <a:sym typeface="Avenir Medium"/>
              </a:defRPr>
            </a:pPr>
            <a:endParaRPr sz="2400"/>
          </a:p>
        </p:txBody>
      </p:sp>
      <p:sp>
        <p:nvSpPr>
          <p:cNvPr id="5" name="TextBox 4">
            <a:extLst>
              <a:ext uri="{FF2B5EF4-FFF2-40B4-BE49-F238E27FC236}">
                <a16:creationId xmlns:a16="http://schemas.microsoft.com/office/drawing/2014/main" id="{1279E489-EF5C-A44F-BE18-002A729F62D4}"/>
              </a:ext>
            </a:extLst>
          </p:cNvPr>
          <p:cNvSpPr txBox="1"/>
          <p:nvPr userDrawn="1"/>
        </p:nvSpPr>
        <p:spPr>
          <a:xfrm>
            <a:off x="3647209" y="5922818"/>
            <a:ext cx="0" cy="0"/>
          </a:xfrm>
          <a:prstGeom prst="rect">
            <a:avLst/>
          </a:prstGeom>
          <a:noFill/>
        </p:spPr>
        <p:txBody>
          <a:bodyPr vert="horz" wrap="none" lIns="68580" tIns="34290" rIns="68580" bIns="34290" rtlCol="0">
            <a:noAutofit/>
          </a:bodyPr>
          <a:lstStyle/>
          <a:p>
            <a:pPr algn="l"/>
            <a:endParaRPr lang="en-US" sz="4200"/>
          </a:p>
        </p:txBody>
      </p:sp>
      <p:sp>
        <p:nvSpPr>
          <p:cNvPr id="15" name="Line">
            <a:extLst>
              <a:ext uri="{FF2B5EF4-FFF2-40B4-BE49-F238E27FC236}">
                <a16:creationId xmlns:a16="http://schemas.microsoft.com/office/drawing/2014/main" id="{8FE40F83-1675-8541-9ADF-C57CAD668F9B}"/>
              </a:ext>
            </a:extLst>
          </p:cNvPr>
          <p:cNvSpPr/>
          <p:nvPr userDrawn="1"/>
        </p:nvSpPr>
        <p:spPr>
          <a:xfrm flipH="1" flipV="1">
            <a:off x="4790209" y="2932124"/>
            <a:ext cx="3886201" cy="0"/>
          </a:xfrm>
          <a:prstGeom prst="line">
            <a:avLst/>
          </a:prstGeom>
          <a:ln w="6350">
            <a:solidFill>
              <a:srgbClr val="4F4F4F"/>
            </a:solidFill>
            <a:miter lim="400000"/>
          </a:ln>
        </p:spPr>
        <p:txBody>
          <a:bodyPr lIns="38100" tIns="38100" rIns="38100" bIns="38100" anchor="ctr"/>
          <a:lstStyle/>
          <a:p>
            <a:pPr>
              <a:defRPr sz="3200" cap="all" spc="512">
                <a:solidFill>
                  <a:schemeClr val="accent2">
                    <a:satOff val="44164"/>
                    <a:lumOff val="14231"/>
                  </a:schemeClr>
                </a:solidFill>
                <a:latin typeface="Avenir Medium"/>
                <a:ea typeface="Avenir Medium"/>
                <a:cs typeface="Avenir Medium"/>
                <a:sym typeface="Avenir Medium"/>
              </a:defRPr>
            </a:pPr>
            <a:endParaRPr sz="2400"/>
          </a:p>
        </p:txBody>
      </p:sp>
      <p:sp>
        <p:nvSpPr>
          <p:cNvPr id="16" name="Line">
            <a:extLst>
              <a:ext uri="{FF2B5EF4-FFF2-40B4-BE49-F238E27FC236}">
                <a16:creationId xmlns:a16="http://schemas.microsoft.com/office/drawing/2014/main" id="{56BF5051-E1FB-CA46-8813-92B85C621C2E}"/>
              </a:ext>
            </a:extLst>
          </p:cNvPr>
          <p:cNvSpPr/>
          <p:nvPr userDrawn="1"/>
        </p:nvSpPr>
        <p:spPr>
          <a:xfrm flipH="1" flipV="1">
            <a:off x="280555" y="2932124"/>
            <a:ext cx="3886201" cy="0"/>
          </a:xfrm>
          <a:prstGeom prst="line">
            <a:avLst/>
          </a:prstGeom>
          <a:ln w="6350">
            <a:solidFill>
              <a:srgbClr val="4F4F4F"/>
            </a:solidFill>
            <a:miter lim="400000"/>
          </a:ln>
        </p:spPr>
        <p:txBody>
          <a:bodyPr lIns="38100" tIns="38100" rIns="38100" bIns="38100" anchor="ctr"/>
          <a:lstStyle/>
          <a:p>
            <a:pPr>
              <a:defRPr sz="3200" cap="all" spc="512">
                <a:solidFill>
                  <a:schemeClr val="accent2">
                    <a:satOff val="44164"/>
                    <a:lumOff val="14231"/>
                  </a:schemeClr>
                </a:solidFill>
                <a:latin typeface="Avenir Medium"/>
                <a:ea typeface="Avenir Medium"/>
                <a:cs typeface="Avenir Medium"/>
                <a:sym typeface="Avenir Medium"/>
              </a:defRPr>
            </a:pPr>
            <a:endParaRPr sz="2400"/>
          </a:p>
        </p:txBody>
      </p:sp>
      <p:sp>
        <p:nvSpPr>
          <p:cNvPr id="17" name="Picture Placeholder 3">
            <a:extLst>
              <a:ext uri="{FF2B5EF4-FFF2-40B4-BE49-F238E27FC236}">
                <a16:creationId xmlns:a16="http://schemas.microsoft.com/office/drawing/2014/main" id="{F8E2233B-F5BA-514D-8F85-5FB0E2F1DD45}"/>
              </a:ext>
            </a:extLst>
          </p:cNvPr>
          <p:cNvSpPr>
            <a:spLocks noGrp="1"/>
          </p:cNvSpPr>
          <p:nvPr>
            <p:ph type="pic" sz="quarter" idx="11" hasCustomPrompt="1"/>
          </p:nvPr>
        </p:nvSpPr>
        <p:spPr>
          <a:xfrm>
            <a:off x="2121508" y="970243"/>
            <a:ext cx="496838" cy="496838"/>
          </a:xfrm>
          <a:noFill/>
        </p:spPr>
        <p:txBody>
          <a:bodyPr>
            <a:normAutofit/>
          </a:bodyPr>
          <a:lstStyle>
            <a:lvl1pPr marL="0" indent="0">
              <a:buNone/>
              <a:defRPr sz="1050" b="0" i="0">
                <a:latin typeface="Gilroy-Medium ☞" pitchFamily="2" charset="77"/>
              </a:defRPr>
            </a:lvl1pPr>
          </a:lstStyle>
          <a:p>
            <a:r>
              <a:rPr lang="en-US"/>
              <a:t>Icon</a:t>
            </a:r>
          </a:p>
        </p:txBody>
      </p:sp>
      <p:sp>
        <p:nvSpPr>
          <p:cNvPr id="18" name="Picture Placeholder 3">
            <a:extLst>
              <a:ext uri="{FF2B5EF4-FFF2-40B4-BE49-F238E27FC236}">
                <a16:creationId xmlns:a16="http://schemas.microsoft.com/office/drawing/2014/main" id="{3F3DB467-C52D-0847-9099-4436DA87A372}"/>
              </a:ext>
            </a:extLst>
          </p:cNvPr>
          <p:cNvSpPr>
            <a:spLocks noGrp="1"/>
          </p:cNvSpPr>
          <p:nvPr>
            <p:ph type="pic" sz="quarter" idx="12" hasCustomPrompt="1"/>
          </p:nvPr>
        </p:nvSpPr>
        <p:spPr>
          <a:xfrm>
            <a:off x="6599244" y="970243"/>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sp>
        <p:nvSpPr>
          <p:cNvPr id="25" name="Picture Placeholder 3">
            <a:extLst>
              <a:ext uri="{FF2B5EF4-FFF2-40B4-BE49-F238E27FC236}">
                <a16:creationId xmlns:a16="http://schemas.microsoft.com/office/drawing/2014/main" id="{A7ED0A72-BFD0-3544-8E19-E0D89569F1A1}"/>
              </a:ext>
            </a:extLst>
          </p:cNvPr>
          <p:cNvSpPr>
            <a:spLocks noGrp="1"/>
          </p:cNvSpPr>
          <p:nvPr>
            <p:ph type="pic" sz="quarter" idx="13" hasCustomPrompt="1"/>
          </p:nvPr>
        </p:nvSpPr>
        <p:spPr>
          <a:xfrm>
            <a:off x="2121508" y="3096964"/>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pic>
        <p:nvPicPr>
          <p:cNvPr id="32" name="Image" descr="Image">
            <a:extLst>
              <a:ext uri="{FF2B5EF4-FFF2-40B4-BE49-F238E27FC236}">
                <a16:creationId xmlns:a16="http://schemas.microsoft.com/office/drawing/2014/main" id="{15740D0E-C0AD-6C4D-BDC5-33FE0A2FEB7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11846" y="3083466"/>
            <a:ext cx="269416" cy="230096"/>
          </a:xfrm>
          <a:prstGeom prst="rect">
            <a:avLst/>
          </a:prstGeom>
          <a:ln w="12700">
            <a:miter lim="400000"/>
          </a:ln>
        </p:spPr>
      </p:pic>
      <p:sp>
        <p:nvSpPr>
          <p:cNvPr id="26" name="Oval 25">
            <a:extLst>
              <a:ext uri="{FF2B5EF4-FFF2-40B4-BE49-F238E27FC236}">
                <a16:creationId xmlns:a16="http://schemas.microsoft.com/office/drawing/2014/main" id="{3A21BA05-0B24-1A43-9B57-C58367249511}"/>
              </a:ext>
            </a:extLst>
          </p:cNvPr>
          <p:cNvSpPr/>
          <p:nvPr userDrawn="1"/>
        </p:nvSpPr>
        <p:spPr>
          <a:xfrm>
            <a:off x="4769964" y="3177116"/>
            <a:ext cx="1076612" cy="1076612"/>
          </a:xfrm>
          <a:prstGeom prst="ellipse">
            <a:avLst/>
          </a:prstGeom>
          <a:gradFill>
            <a:gsLst>
              <a:gs pos="0">
                <a:srgbClr val="F2CA04"/>
              </a:gs>
              <a:gs pos="100000">
                <a:srgbClr val="F2870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00"/>
          </a:p>
        </p:txBody>
      </p:sp>
      <p:sp>
        <p:nvSpPr>
          <p:cNvPr id="7" name="Picture Placeholder 6">
            <a:extLst>
              <a:ext uri="{FF2B5EF4-FFF2-40B4-BE49-F238E27FC236}">
                <a16:creationId xmlns:a16="http://schemas.microsoft.com/office/drawing/2014/main" id="{95DB5386-CF63-E141-9326-2DA618868925}"/>
              </a:ext>
            </a:extLst>
          </p:cNvPr>
          <p:cNvSpPr>
            <a:spLocks noGrp="1"/>
          </p:cNvSpPr>
          <p:nvPr>
            <p:ph type="pic" sz="quarter" idx="14"/>
          </p:nvPr>
        </p:nvSpPr>
        <p:spPr>
          <a:xfrm>
            <a:off x="4786953" y="3177116"/>
            <a:ext cx="1038225" cy="1076613"/>
          </a:xfrm>
          <a:ln>
            <a:noFill/>
          </a:ln>
        </p:spPr>
        <p:txBody>
          <a:bodyPr>
            <a:normAutofit/>
          </a:bodyPr>
          <a:lstStyle>
            <a:lvl1pPr>
              <a:defRPr sz="1200" b="0" i="0">
                <a:latin typeface="Gilroy-Medium ☞" pitchFamily="2" charset="77"/>
              </a:defRPr>
            </a:lvl1pPr>
          </a:lstStyle>
          <a:p>
            <a:r>
              <a:rPr lang="en-US"/>
              <a:t>Click icon to add picture</a:t>
            </a:r>
          </a:p>
        </p:txBody>
      </p:sp>
      <p:sp>
        <p:nvSpPr>
          <p:cNvPr id="31" name="Text Placeholder 2">
            <a:extLst>
              <a:ext uri="{FF2B5EF4-FFF2-40B4-BE49-F238E27FC236}">
                <a16:creationId xmlns:a16="http://schemas.microsoft.com/office/drawing/2014/main" id="{5FA654B3-D0E0-9643-8A6C-89B926F6C6AC}"/>
              </a:ext>
            </a:extLst>
          </p:cNvPr>
          <p:cNvSpPr>
            <a:spLocks noGrp="1"/>
          </p:cNvSpPr>
          <p:nvPr>
            <p:ph idx="15" hasCustomPrompt="1"/>
          </p:nvPr>
        </p:nvSpPr>
        <p:spPr>
          <a:xfrm>
            <a:off x="308809" y="1995349"/>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33" name="Text Placeholder 2">
            <a:extLst>
              <a:ext uri="{FF2B5EF4-FFF2-40B4-BE49-F238E27FC236}">
                <a16:creationId xmlns:a16="http://schemas.microsoft.com/office/drawing/2014/main" id="{9A03F329-0566-9F42-8599-DBF7C30B6FD8}"/>
              </a:ext>
            </a:extLst>
          </p:cNvPr>
          <p:cNvSpPr>
            <a:spLocks noGrp="1"/>
          </p:cNvSpPr>
          <p:nvPr>
            <p:ph idx="16" hasCustomPrompt="1"/>
          </p:nvPr>
        </p:nvSpPr>
        <p:spPr>
          <a:xfrm>
            <a:off x="308809" y="2463740"/>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34" name="Text Placeholder 2">
            <a:extLst>
              <a:ext uri="{FF2B5EF4-FFF2-40B4-BE49-F238E27FC236}">
                <a16:creationId xmlns:a16="http://schemas.microsoft.com/office/drawing/2014/main" id="{A2145470-558D-7C41-BE8B-C96A6C402D85}"/>
              </a:ext>
            </a:extLst>
          </p:cNvPr>
          <p:cNvSpPr>
            <a:spLocks noGrp="1"/>
          </p:cNvSpPr>
          <p:nvPr>
            <p:ph idx="17" hasCustomPrompt="1"/>
          </p:nvPr>
        </p:nvSpPr>
        <p:spPr>
          <a:xfrm>
            <a:off x="308809" y="4170712"/>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35" name="Text Placeholder 2">
            <a:extLst>
              <a:ext uri="{FF2B5EF4-FFF2-40B4-BE49-F238E27FC236}">
                <a16:creationId xmlns:a16="http://schemas.microsoft.com/office/drawing/2014/main" id="{AC7C51C8-AF1E-0549-BA64-1B33BF2150DE}"/>
              </a:ext>
            </a:extLst>
          </p:cNvPr>
          <p:cNvSpPr>
            <a:spLocks noGrp="1"/>
          </p:cNvSpPr>
          <p:nvPr>
            <p:ph idx="18" hasCustomPrompt="1"/>
          </p:nvPr>
        </p:nvSpPr>
        <p:spPr>
          <a:xfrm>
            <a:off x="308809" y="4639102"/>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44" name="Text Placeholder 2">
            <a:extLst>
              <a:ext uri="{FF2B5EF4-FFF2-40B4-BE49-F238E27FC236}">
                <a16:creationId xmlns:a16="http://schemas.microsoft.com/office/drawing/2014/main" id="{04076504-CA33-D544-863C-62EDAC3ACEFF}"/>
              </a:ext>
            </a:extLst>
          </p:cNvPr>
          <p:cNvSpPr>
            <a:spLocks noGrp="1"/>
          </p:cNvSpPr>
          <p:nvPr>
            <p:ph idx="19" hasCustomPrompt="1"/>
          </p:nvPr>
        </p:nvSpPr>
        <p:spPr>
          <a:xfrm>
            <a:off x="4804609" y="2002358"/>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45" name="Text Placeholder 2">
            <a:extLst>
              <a:ext uri="{FF2B5EF4-FFF2-40B4-BE49-F238E27FC236}">
                <a16:creationId xmlns:a16="http://schemas.microsoft.com/office/drawing/2014/main" id="{92F23E23-CB19-6E46-89F8-AC983BC71EC6}"/>
              </a:ext>
            </a:extLst>
          </p:cNvPr>
          <p:cNvSpPr>
            <a:spLocks noGrp="1"/>
          </p:cNvSpPr>
          <p:nvPr>
            <p:ph idx="20" hasCustomPrompt="1"/>
          </p:nvPr>
        </p:nvSpPr>
        <p:spPr>
          <a:xfrm>
            <a:off x="4804609" y="2470749"/>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46" name="Text Placeholder 2">
            <a:extLst>
              <a:ext uri="{FF2B5EF4-FFF2-40B4-BE49-F238E27FC236}">
                <a16:creationId xmlns:a16="http://schemas.microsoft.com/office/drawing/2014/main" id="{0EB22AC3-5A35-BF4B-B0DC-73ABB0C15AB4}"/>
              </a:ext>
            </a:extLst>
          </p:cNvPr>
          <p:cNvSpPr>
            <a:spLocks noGrp="1"/>
          </p:cNvSpPr>
          <p:nvPr>
            <p:ph idx="21" hasCustomPrompt="1"/>
          </p:nvPr>
        </p:nvSpPr>
        <p:spPr>
          <a:xfrm>
            <a:off x="6181262" y="3412859"/>
            <a:ext cx="2623903" cy="1174765"/>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47" name="Text Placeholder 2">
            <a:extLst>
              <a:ext uri="{FF2B5EF4-FFF2-40B4-BE49-F238E27FC236}">
                <a16:creationId xmlns:a16="http://schemas.microsoft.com/office/drawing/2014/main" id="{03700C65-092B-5946-9C93-2E0FE670CC34}"/>
              </a:ext>
            </a:extLst>
          </p:cNvPr>
          <p:cNvSpPr>
            <a:spLocks noGrp="1"/>
          </p:cNvSpPr>
          <p:nvPr>
            <p:ph idx="22" hasCustomPrompt="1"/>
          </p:nvPr>
        </p:nvSpPr>
        <p:spPr>
          <a:xfrm>
            <a:off x="4788881" y="4409517"/>
            <a:ext cx="1036299" cy="178107"/>
          </a:xfrm>
          <a:prstGeom prst="rect">
            <a:avLst/>
          </a:prstGeom>
          <a:ln>
            <a:noFill/>
          </a:ln>
        </p:spPr>
        <p:txBody>
          <a:bodyPr vert="horz" lIns="91440" tIns="45720" rIns="91440" bIns="45720" rtlCol="0">
            <a:noAutofit/>
          </a:bodyPr>
          <a:lstStyle>
            <a:lvl1pPr>
              <a:defRPr sz="1200"/>
            </a:lvl1pPr>
          </a:lstStyle>
          <a:p>
            <a:pPr lvl="0"/>
            <a:r>
              <a:rPr lang="en-US"/>
              <a:t>Name</a:t>
            </a:r>
          </a:p>
        </p:txBody>
      </p:sp>
      <p:sp>
        <p:nvSpPr>
          <p:cNvPr id="48" name="Text Placeholder 2">
            <a:extLst>
              <a:ext uri="{FF2B5EF4-FFF2-40B4-BE49-F238E27FC236}">
                <a16:creationId xmlns:a16="http://schemas.microsoft.com/office/drawing/2014/main" id="{2EFD6A7D-7EDB-5445-BF9C-D8A83124F34A}"/>
              </a:ext>
            </a:extLst>
          </p:cNvPr>
          <p:cNvSpPr>
            <a:spLocks noGrp="1"/>
          </p:cNvSpPr>
          <p:nvPr>
            <p:ph idx="23" hasCustomPrompt="1"/>
          </p:nvPr>
        </p:nvSpPr>
        <p:spPr>
          <a:xfrm>
            <a:off x="308809" y="1586640"/>
            <a:ext cx="4000556" cy="264434"/>
          </a:xfrm>
          <a:prstGeom prst="rect">
            <a:avLst/>
          </a:prstGeom>
          <a:ln>
            <a:noFill/>
          </a:ln>
        </p:spPr>
        <p:txBody>
          <a:bodyPr vert="horz" lIns="91440" tIns="45720" rIns="91440" bIns="45720" rtlCol="0">
            <a:noAutofit/>
          </a:bodyPr>
          <a:lstStyle>
            <a:lvl1pPr marL="0" indent="0" algn="ctr">
              <a:buFont typeface="Arial" panose="020B0604020202020204" pitchFamily="34" charset="0"/>
              <a:buNone/>
              <a:defRPr sz="1200" b="0" i="0" spc="450">
                <a:latin typeface="Gilroy-SemiBold ☞" pitchFamily="2" charset="77"/>
              </a:defRPr>
            </a:lvl1pPr>
          </a:lstStyle>
          <a:p>
            <a:pPr lvl="0"/>
            <a:r>
              <a:rPr lang="en-US"/>
              <a:t>TITLE</a:t>
            </a:r>
          </a:p>
        </p:txBody>
      </p:sp>
      <p:sp>
        <p:nvSpPr>
          <p:cNvPr id="49" name="Text Placeholder 2">
            <a:extLst>
              <a:ext uri="{FF2B5EF4-FFF2-40B4-BE49-F238E27FC236}">
                <a16:creationId xmlns:a16="http://schemas.microsoft.com/office/drawing/2014/main" id="{0AD990F1-A8D5-CE4E-99D9-EEAAD6B64DB3}"/>
              </a:ext>
            </a:extLst>
          </p:cNvPr>
          <p:cNvSpPr>
            <a:spLocks noGrp="1"/>
          </p:cNvSpPr>
          <p:nvPr>
            <p:ph idx="24" hasCustomPrompt="1"/>
          </p:nvPr>
        </p:nvSpPr>
        <p:spPr>
          <a:xfrm>
            <a:off x="308809" y="3727167"/>
            <a:ext cx="4000556" cy="264434"/>
          </a:xfrm>
          <a:prstGeom prst="rect">
            <a:avLst/>
          </a:prstGeom>
          <a:ln>
            <a:noFill/>
          </a:ln>
        </p:spPr>
        <p:txBody>
          <a:bodyPr vert="horz" lIns="91440" tIns="45720" rIns="91440" bIns="45720" rtlCol="0">
            <a:noAutofit/>
          </a:bodyPr>
          <a:lstStyle>
            <a:lvl1pPr marL="0" indent="0" algn="ctr">
              <a:buFont typeface="Arial" panose="020B0604020202020204" pitchFamily="34" charset="0"/>
              <a:buNone/>
              <a:defRPr sz="1200" b="0" i="0" spc="450">
                <a:latin typeface="Gilroy-SemiBold ☞" pitchFamily="2" charset="77"/>
              </a:defRPr>
            </a:lvl1pPr>
          </a:lstStyle>
          <a:p>
            <a:pPr lvl="0"/>
            <a:r>
              <a:rPr lang="en-US"/>
              <a:t>TITLE</a:t>
            </a:r>
          </a:p>
        </p:txBody>
      </p:sp>
      <p:sp>
        <p:nvSpPr>
          <p:cNvPr id="50" name="Text Placeholder 2">
            <a:extLst>
              <a:ext uri="{FF2B5EF4-FFF2-40B4-BE49-F238E27FC236}">
                <a16:creationId xmlns:a16="http://schemas.microsoft.com/office/drawing/2014/main" id="{CA7FECCA-2F91-EB4C-AAAE-AB9E1A8E78E2}"/>
              </a:ext>
            </a:extLst>
          </p:cNvPr>
          <p:cNvSpPr>
            <a:spLocks noGrp="1"/>
          </p:cNvSpPr>
          <p:nvPr>
            <p:ph idx="25" hasCustomPrompt="1"/>
          </p:nvPr>
        </p:nvSpPr>
        <p:spPr>
          <a:xfrm>
            <a:off x="4797681" y="1586640"/>
            <a:ext cx="4000556" cy="264434"/>
          </a:xfrm>
          <a:prstGeom prst="rect">
            <a:avLst/>
          </a:prstGeom>
          <a:ln>
            <a:noFill/>
          </a:ln>
        </p:spPr>
        <p:txBody>
          <a:bodyPr vert="horz" lIns="91440" tIns="45720" rIns="91440" bIns="45720" rtlCol="0">
            <a:noAutofit/>
          </a:bodyPr>
          <a:lstStyle>
            <a:lvl1pPr marL="0" indent="0" algn="ctr">
              <a:buFont typeface="Arial" panose="020B0604020202020204" pitchFamily="34" charset="0"/>
              <a:buNone/>
              <a:defRPr sz="1200" b="0" i="0" spc="450">
                <a:latin typeface="Gilroy-SemiBold ☞" pitchFamily="2" charset="77"/>
              </a:defRPr>
            </a:lvl1pPr>
          </a:lstStyle>
          <a:p>
            <a:pPr lvl="0"/>
            <a:r>
              <a:rPr lang="en-US"/>
              <a:t>TITLE</a:t>
            </a:r>
          </a:p>
        </p:txBody>
      </p:sp>
      <p:sp>
        <p:nvSpPr>
          <p:cNvPr id="36" name="Slide Number Placeholder 2"/>
          <p:cNvSpPr>
            <a:spLocks noGrp="1"/>
          </p:cNvSpPr>
          <p:nvPr>
            <p:ph type="sldNum" sz="quarter" idx="26"/>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AEF78BDB-7EC4-3E39-2151-7A818C04E4F1}"/>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8" name="Subtitle 2">
            <a:extLst>
              <a:ext uri="{FF2B5EF4-FFF2-40B4-BE49-F238E27FC236}">
                <a16:creationId xmlns:a16="http://schemas.microsoft.com/office/drawing/2014/main" id="{A24CAAE8-C766-C3B6-1793-9C5E54C3F9AD}"/>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49060802"/>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guide id="3" pos="1440" userDrawn="1">
          <p15:clr>
            <a:srgbClr val="FBAE40"/>
          </p15:clr>
        </p15:guide>
        <p15:guide id="4" orient="horz" pos="81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age title and subtitl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AE5D36-DF67-674F-92AA-EE7911724876}"/>
              </a:ext>
            </a:extLst>
          </p:cNvPr>
          <p:cNvSpPr>
            <a:spLocks noGrp="1"/>
          </p:cNvSpPr>
          <p:nvPr>
            <p:ph type="pic" sz="quarter" idx="10"/>
          </p:nvPr>
        </p:nvSpPr>
        <p:spPr>
          <a:xfrm>
            <a:off x="0" y="0"/>
            <a:ext cx="9144000" cy="5143500"/>
          </a:xfrm>
          <a:solidFill>
            <a:schemeClr val="bg2">
              <a:lumMod val="75000"/>
            </a:schemeClr>
          </a:solidFill>
        </p:spPr>
        <p:txBody>
          <a:bodyPr/>
          <a:lstStyle/>
          <a:p>
            <a:r>
              <a:rPr lang="en-US"/>
              <a:t>Click icon to add picture</a:t>
            </a:r>
          </a:p>
        </p:txBody>
      </p:sp>
      <p:sp>
        <p:nvSpPr>
          <p:cNvPr id="11" name="Text Placeholder 7">
            <a:extLst>
              <a:ext uri="{FF2B5EF4-FFF2-40B4-BE49-F238E27FC236}">
                <a16:creationId xmlns:a16="http://schemas.microsoft.com/office/drawing/2014/main" id="{51739FCE-B6E6-E44A-8482-68FCED18371D}"/>
              </a:ext>
            </a:extLst>
          </p:cNvPr>
          <p:cNvSpPr>
            <a:spLocks noGrp="1"/>
          </p:cNvSpPr>
          <p:nvPr>
            <p:ph type="body" sz="quarter" idx="11" hasCustomPrompt="1"/>
          </p:nvPr>
        </p:nvSpPr>
        <p:spPr>
          <a:xfrm>
            <a:off x="440533" y="2660800"/>
            <a:ext cx="6262307" cy="425300"/>
          </a:xfrm>
        </p:spPr>
        <p:txBody>
          <a:bodyPr>
            <a:noAutofit/>
          </a:bodyPr>
          <a:lstStyle>
            <a:lvl1pPr marL="0" indent="0" algn="l">
              <a:buNone/>
              <a:defRPr sz="3225" b="0" i="0" spc="450">
                <a:solidFill>
                  <a:schemeClr val="bg1"/>
                </a:solidFill>
                <a:latin typeface="Gilroy-Bold "/>
              </a:defRPr>
            </a:lvl1pPr>
          </a:lstStyle>
          <a:p>
            <a:pPr lvl="0"/>
            <a:r>
              <a:rPr lang="en-US"/>
              <a:t>TITLE</a:t>
            </a:r>
          </a:p>
        </p:txBody>
      </p:sp>
      <p:sp>
        <p:nvSpPr>
          <p:cNvPr id="8" name="Text Placeholder 7">
            <a:extLst>
              <a:ext uri="{FF2B5EF4-FFF2-40B4-BE49-F238E27FC236}">
                <a16:creationId xmlns:a16="http://schemas.microsoft.com/office/drawing/2014/main" id="{A6DD3C64-0596-F240-B067-B812D3759604}"/>
              </a:ext>
            </a:extLst>
          </p:cNvPr>
          <p:cNvSpPr>
            <a:spLocks noGrp="1"/>
          </p:cNvSpPr>
          <p:nvPr>
            <p:ph type="body" sz="quarter" idx="12" hasCustomPrompt="1"/>
          </p:nvPr>
        </p:nvSpPr>
        <p:spPr>
          <a:xfrm>
            <a:off x="440533" y="2315008"/>
            <a:ext cx="6262307" cy="229358"/>
          </a:xfrm>
        </p:spPr>
        <p:txBody>
          <a:bodyPr>
            <a:noAutofit/>
          </a:bodyPr>
          <a:lstStyle>
            <a:lvl1pPr marL="0" indent="0" algn="l">
              <a:buNone/>
              <a:defRPr sz="900" b="0" i="0" spc="450">
                <a:solidFill>
                  <a:schemeClr val="bg1"/>
                </a:solidFill>
                <a:latin typeface="Gilroy-Regular "/>
              </a:defRPr>
            </a:lvl1pPr>
          </a:lstStyle>
          <a:p>
            <a:pPr lvl="0"/>
            <a:r>
              <a:rPr lang="en-US"/>
              <a:t>DATE</a:t>
            </a:r>
          </a:p>
        </p:txBody>
      </p:sp>
      <p:sp>
        <p:nvSpPr>
          <p:cNvPr id="7" name="Text Placeholder 7">
            <a:extLst>
              <a:ext uri="{FF2B5EF4-FFF2-40B4-BE49-F238E27FC236}">
                <a16:creationId xmlns:a16="http://schemas.microsoft.com/office/drawing/2014/main" id="{F6C3F53A-9E94-A045-A2AE-71F0911C242A}"/>
              </a:ext>
            </a:extLst>
          </p:cNvPr>
          <p:cNvSpPr>
            <a:spLocks noGrp="1"/>
          </p:cNvSpPr>
          <p:nvPr>
            <p:ph type="body" sz="quarter" idx="13" hasCustomPrompt="1"/>
          </p:nvPr>
        </p:nvSpPr>
        <p:spPr>
          <a:xfrm>
            <a:off x="448238" y="3202533"/>
            <a:ext cx="6262307" cy="336686"/>
          </a:xfrm>
        </p:spPr>
        <p:txBody>
          <a:bodyPr>
            <a:noAutofit/>
          </a:bodyPr>
          <a:lstStyle>
            <a:lvl1pPr marL="0" indent="0" algn="l">
              <a:buNone/>
              <a:defRPr sz="1800" b="0" i="0" spc="450">
                <a:solidFill>
                  <a:schemeClr val="bg1"/>
                </a:solidFill>
                <a:latin typeface="Gilroy-Bold "/>
              </a:defRPr>
            </a:lvl1pPr>
          </a:lstStyle>
          <a:p>
            <a:pPr lvl="0"/>
            <a:r>
              <a:rPr lang="en-US"/>
              <a:t>TITLE H2</a:t>
            </a:r>
          </a:p>
        </p:txBody>
      </p:sp>
      <p:sp>
        <p:nvSpPr>
          <p:cNvPr id="10" name="Text Placeholder 2">
            <a:extLst>
              <a:ext uri="{FF2B5EF4-FFF2-40B4-BE49-F238E27FC236}">
                <a16:creationId xmlns:a16="http://schemas.microsoft.com/office/drawing/2014/main" id="{C0BF331A-0DBC-FC4A-AF7B-022654C9A2D4}"/>
              </a:ext>
            </a:extLst>
          </p:cNvPr>
          <p:cNvSpPr>
            <a:spLocks noGrp="1"/>
          </p:cNvSpPr>
          <p:nvPr>
            <p:ph idx="14" hasCustomPrompt="1"/>
          </p:nvPr>
        </p:nvSpPr>
        <p:spPr>
          <a:xfrm>
            <a:off x="440531" y="720355"/>
            <a:ext cx="2056210" cy="1090586"/>
          </a:xfrm>
          <a:prstGeom prst="rect">
            <a:avLst/>
          </a:prstGeom>
        </p:spPr>
        <p:txBody>
          <a:bodyPr vert="horz" lIns="91440" tIns="45720" rIns="91440" bIns="45720" rtlCol="0">
            <a:normAutofit/>
          </a:bodyPr>
          <a:lstStyle>
            <a:lvl1pPr marL="0" indent="0">
              <a:buFont typeface="Arial" panose="020B0604020202020204" pitchFamily="34" charset="0"/>
              <a:buNone/>
              <a:defRPr sz="1650"/>
            </a:lvl1pPr>
          </a:lstStyle>
          <a:p>
            <a:pPr lvl="0"/>
            <a:r>
              <a:rPr lang="en-US"/>
              <a:t>Logo</a:t>
            </a:r>
          </a:p>
        </p:txBody>
      </p:sp>
    </p:spTree>
    <p:extLst>
      <p:ext uri="{BB962C8B-B14F-4D97-AF65-F5344CB8AC3E}">
        <p14:creationId xmlns:p14="http://schemas.microsoft.com/office/powerpoint/2010/main" val="3562713635"/>
      </p:ext>
    </p:extLst>
  </p:cSld>
  <p:clrMapOvr>
    <a:masterClrMapping/>
  </p:clrMapOvr>
  <p:transition spd="med"/>
  <p:extLst>
    <p:ext uri="{DCECCB84-F9BA-43D5-87BE-67443E8EF086}">
      <p15:sldGuideLst xmlns:p15="http://schemas.microsoft.com/office/powerpoint/2012/main">
        <p15:guide id="1" pos="139" userDrawn="1">
          <p15:clr>
            <a:srgbClr val="FBAE40"/>
          </p15:clr>
        </p15:guide>
        <p15:guide id="2" orient="horz" pos="80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se study template- diagra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930F8D7-B9A5-3E45-9F86-A3CBF98396BC}"/>
              </a:ext>
            </a:extLst>
          </p:cNvPr>
          <p:cNvSpPr>
            <a:spLocks noGrp="1"/>
          </p:cNvSpPr>
          <p:nvPr>
            <p:ph type="pic" sz="quarter" idx="10" hasCustomPrompt="1"/>
          </p:nvPr>
        </p:nvSpPr>
        <p:spPr>
          <a:xfrm>
            <a:off x="6431972" y="182844"/>
            <a:ext cx="1406472" cy="379133"/>
          </a:xfrm>
          <a:solidFill>
            <a:schemeClr val="bg2">
              <a:lumMod val="75000"/>
            </a:schemeClr>
          </a:solidFill>
        </p:spPr>
        <p:txBody>
          <a:bodyPr>
            <a:normAutofit/>
          </a:bodyPr>
          <a:lstStyle>
            <a:lvl1pPr>
              <a:defRPr sz="1500" b="0" i="0">
                <a:latin typeface="Gilroy-Medium ☞" pitchFamily="2" charset="77"/>
              </a:defRPr>
            </a:lvl1pPr>
          </a:lstStyle>
          <a:p>
            <a:r>
              <a:rPr lang="en-US"/>
              <a:t>Client logo</a:t>
            </a:r>
          </a:p>
        </p:txBody>
      </p:sp>
      <p:sp>
        <p:nvSpPr>
          <p:cNvPr id="11" name="Line">
            <a:extLst>
              <a:ext uri="{FF2B5EF4-FFF2-40B4-BE49-F238E27FC236}">
                <a16:creationId xmlns:a16="http://schemas.microsoft.com/office/drawing/2014/main" id="{11E76B7F-2555-DB45-B4BF-21822217856C}"/>
              </a:ext>
            </a:extLst>
          </p:cNvPr>
          <p:cNvSpPr/>
          <p:nvPr userDrawn="1"/>
        </p:nvSpPr>
        <p:spPr>
          <a:xfrm flipV="1">
            <a:off x="4560312" y="898921"/>
            <a:ext cx="0" cy="3984806"/>
          </a:xfrm>
          <a:prstGeom prst="line">
            <a:avLst/>
          </a:prstGeom>
          <a:ln w="6350">
            <a:solidFill>
              <a:srgbClr val="4F4F4F"/>
            </a:solidFill>
            <a:miter lim="400000"/>
          </a:ln>
        </p:spPr>
        <p:txBody>
          <a:bodyPr lIns="38100" tIns="38100" rIns="38100" bIns="38100" anchor="ctr"/>
          <a:lstStyle/>
          <a:p>
            <a:pPr>
              <a:defRPr sz="3200" cap="all" spc="512">
                <a:solidFill>
                  <a:schemeClr val="accent2">
                    <a:satOff val="44164"/>
                    <a:lumOff val="14231"/>
                  </a:schemeClr>
                </a:solidFill>
                <a:latin typeface="Avenir Medium"/>
                <a:ea typeface="Avenir Medium"/>
                <a:cs typeface="Avenir Medium"/>
                <a:sym typeface="Avenir Medium"/>
              </a:defRPr>
            </a:pPr>
            <a:endParaRPr sz="2400"/>
          </a:p>
        </p:txBody>
      </p:sp>
      <p:sp>
        <p:nvSpPr>
          <p:cNvPr id="5" name="TextBox 4">
            <a:extLst>
              <a:ext uri="{FF2B5EF4-FFF2-40B4-BE49-F238E27FC236}">
                <a16:creationId xmlns:a16="http://schemas.microsoft.com/office/drawing/2014/main" id="{1279E489-EF5C-A44F-BE18-002A729F62D4}"/>
              </a:ext>
            </a:extLst>
          </p:cNvPr>
          <p:cNvSpPr txBox="1"/>
          <p:nvPr userDrawn="1"/>
        </p:nvSpPr>
        <p:spPr>
          <a:xfrm>
            <a:off x="3647209" y="5922818"/>
            <a:ext cx="0" cy="0"/>
          </a:xfrm>
          <a:prstGeom prst="rect">
            <a:avLst/>
          </a:prstGeom>
          <a:noFill/>
        </p:spPr>
        <p:txBody>
          <a:bodyPr vert="horz" wrap="none" lIns="68580" tIns="34290" rIns="68580" bIns="34290" rtlCol="0">
            <a:noAutofit/>
          </a:bodyPr>
          <a:lstStyle/>
          <a:p>
            <a:pPr algn="l"/>
            <a:endParaRPr lang="en-US" sz="4200"/>
          </a:p>
        </p:txBody>
      </p:sp>
      <p:sp>
        <p:nvSpPr>
          <p:cNvPr id="15" name="Line">
            <a:extLst>
              <a:ext uri="{FF2B5EF4-FFF2-40B4-BE49-F238E27FC236}">
                <a16:creationId xmlns:a16="http://schemas.microsoft.com/office/drawing/2014/main" id="{8FE40F83-1675-8541-9ADF-C57CAD668F9B}"/>
              </a:ext>
            </a:extLst>
          </p:cNvPr>
          <p:cNvSpPr/>
          <p:nvPr userDrawn="1"/>
        </p:nvSpPr>
        <p:spPr>
          <a:xfrm flipH="1" flipV="1">
            <a:off x="4790209" y="2932124"/>
            <a:ext cx="3886201" cy="0"/>
          </a:xfrm>
          <a:prstGeom prst="line">
            <a:avLst/>
          </a:prstGeom>
          <a:ln w="6350">
            <a:solidFill>
              <a:srgbClr val="4F4F4F"/>
            </a:solidFill>
            <a:miter lim="400000"/>
          </a:ln>
        </p:spPr>
        <p:txBody>
          <a:bodyPr lIns="38100" tIns="38100" rIns="38100" bIns="38100" anchor="ctr"/>
          <a:lstStyle/>
          <a:p>
            <a:pPr>
              <a:defRPr sz="3200" cap="all" spc="512">
                <a:solidFill>
                  <a:schemeClr val="accent2">
                    <a:satOff val="44164"/>
                    <a:lumOff val="14231"/>
                  </a:schemeClr>
                </a:solidFill>
                <a:latin typeface="Avenir Medium"/>
                <a:ea typeface="Avenir Medium"/>
                <a:cs typeface="Avenir Medium"/>
                <a:sym typeface="Avenir Medium"/>
              </a:defRPr>
            </a:pPr>
            <a:endParaRPr sz="2400"/>
          </a:p>
        </p:txBody>
      </p:sp>
      <p:sp>
        <p:nvSpPr>
          <p:cNvPr id="16" name="Line">
            <a:extLst>
              <a:ext uri="{FF2B5EF4-FFF2-40B4-BE49-F238E27FC236}">
                <a16:creationId xmlns:a16="http://schemas.microsoft.com/office/drawing/2014/main" id="{56BF5051-E1FB-CA46-8813-92B85C621C2E}"/>
              </a:ext>
            </a:extLst>
          </p:cNvPr>
          <p:cNvSpPr/>
          <p:nvPr userDrawn="1"/>
        </p:nvSpPr>
        <p:spPr>
          <a:xfrm flipH="1" flipV="1">
            <a:off x="280555" y="2932124"/>
            <a:ext cx="3886201" cy="0"/>
          </a:xfrm>
          <a:prstGeom prst="line">
            <a:avLst/>
          </a:prstGeom>
          <a:ln w="6350">
            <a:solidFill>
              <a:srgbClr val="4F4F4F"/>
            </a:solidFill>
            <a:miter lim="400000"/>
          </a:ln>
        </p:spPr>
        <p:txBody>
          <a:bodyPr lIns="38100" tIns="38100" rIns="38100" bIns="38100" anchor="ctr"/>
          <a:lstStyle/>
          <a:p>
            <a:pPr>
              <a:defRPr sz="3200" cap="all" spc="512">
                <a:solidFill>
                  <a:schemeClr val="accent2">
                    <a:satOff val="44164"/>
                    <a:lumOff val="14231"/>
                  </a:schemeClr>
                </a:solidFill>
                <a:latin typeface="Avenir Medium"/>
                <a:ea typeface="Avenir Medium"/>
                <a:cs typeface="Avenir Medium"/>
                <a:sym typeface="Avenir Medium"/>
              </a:defRPr>
            </a:pPr>
            <a:endParaRPr sz="2400"/>
          </a:p>
        </p:txBody>
      </p:sp>
      <p:sp>
        <p:nvSpPr>
          <p:cNvPr id="17" name="Picture Placeholder 3">
            <a:extLst>
              <a:ext uri="{FF2B5EF4-FFF2-40B4-BE49-F238E27FC236}">
                <a16:creationId xmlns:a16="http://schemas.microsoft.com/office/drawing/2014/main" id="{F8E2233B-F5BA-514D-8F85-5FB0E2F1DD45}"/>
              </a:ext>
            </a:extLst>
          </p:cNvPr>
          <p:cNvSpPr>
            <a:spLocks noGrp="1"/>
          </p:cNvSpPr>
          <p:nvPr>
            <p:ph type="pic" sz="quarter" idx="11" hasCustomPrompt="1"/>
          </p:nvPr>
        </p:nvSpPr>
        <p:spPr>
          <a:xfrm>
            <a:off x="2085097" y="970243"/>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sp>
        <p:nvSpPr>
          <p:cNvPr id="18" name="Picture Placeholder 3">
            <a:extLst>
              <a:ext uri="{FF2B5EF4-FFF2-40B4-BE49-F238E27FC236}">
                <a16:creationId xmlns:a16="http://schemas.microsoft.com/office/drawing/2014/main" id="{3F3DB467-C52D-0847-9099-4436DA87A372}"/>
              </a:ext>
            </a:extLst>
          </p:cNvPr>
          <p:cNvSpPr>
            <a:spLocks noGrp="1"/>
          </p:cNvSpPr>
          <p:nvPr>
            <p:ph type="pic" sz="quarter" idx="12" hasCustomPrompt="1"/>
          </p:nvPr>
        </p:nvSpPr>
        <p:spPr>
          <a:xfrm>
            <a:off x="6562834" y="970243"/>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sp>
        <p:nvSpPr>
          <p:cNvPr id="35" name="Picture Placeholder 3">
            <a:extLst>
              <a:ext uri="{FF2B5EF4-FFF2-40B4-BE49-F238E27FC236}">
                <a16:creationId xmlns:a16="http://schemas.microsoft.com/office/drawing/2014/main" id="{0916EA19-EB6E-CF46-A96C-0652DFECE98A}"/>
              </a:ext>
            </a:extLst>
          </p:cNvPr>
          <p:cNvSpPr>
            <a:spLocks noGrp="1"/>
          </p:cNvSpPr>
          <p:nvPr>
            <p:ph type="pic" sz="quarter" idx="14"/>
          </p:nvPr>
        </p:nvSpPr>
        <p:spPr>
          <a:xfrm>
            <a:off x="4812394" y="3122804"/>
            <a:ext cx="3999422" cy="1661763"/>
          </a:xfrm>
          <a:solidFill>
            <a:schemeClr val="bg2">
              <a:lumMod val="75000"/>
            </a:schemeClr>
          </a:solidFill>
          <a:ln>
            <a:noFill/>
          </a:ln>
        </p:spPr>
        <p:txBody>
          <a:bodyPr>
            <a:normAutofit/>
          </a:bodyPr>
          <a:lstStyle>
            <a:lvl1pPr marL="0" indent="0">
              <a:buNone/>
              <a:defRPr sz="1650" b="0" i="0">
                <a:solidFill>
                  <a:srgbClr val="4F4F4F"/>
                </a:solidFill>
                <a:latin typeface="Gilroy-Medium ☞" pitchFamily="2" charset="77"/>
              </a:defRPr>
            </a:lvl1pPr>
          </a:lstStyle>
          <a:p>
            <a:r>
              <a:rPr lang="en-US"/>
              <a:t>Click icon to add picture</a:t>
            </a:r>
          </a:p>
        </p:txBody>
      </p:sp>
      <p:sp>
        <p:nvSpPr>
          <p:cNvPr id="28" name="Text Placeholder 2">
            <a:extLst>
              <a:ext uri="{FF2B5EF4-FFF2-40B4-BE49-F238E27FC236}">
                <a16:creationId xmlns:a16="http://schemas.microsoft.com/office/drawing/2014/main" id="{5D348C01-5B04-0C47-923A-2C1A3D78B7FA}"/>
              </a:ext>
            </a:extLst>
          </p:cNvPr>
          <p:cNvSpPr>
            <a:spLocks noGrp="1"/>
          </p:cNvSpPr>
          <p:nvPr>
            <p:ph idx="15" hasCustomPrompt="1"/>
          </p:nvPr>
        </p:nvSpPr>
        <p:spPr>
          <a:xfrm>
            <a:off x="308809" y="1995349"/>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29" name="Text Placeholder 2">
            <a:extLst>
              <a:ext uri="{FF2B5EF4-FFF2-40B4-BE49-F238E27FC236}">
                <a16:creationId xmlns:a16="http://schemas.microsoft.com/office/drawing/2014/main" id="{02E1B4CE-D091-1C49-BCD3-CEEA820B9167}"/>
              </a:ext>
            </a:extLst>
          </p:cNvPr>
          <p:cNvSpPr>
            <a:spLocks noGrp="1"/>
          </p:cNvSpPr>
          <p:nvPr>
            <p:ph idx="16" hasCustomPrompt="1"/>
          </p:nvPr>
        </p:nvSpPr>
        <p:spPr>
          <a:xfrm>
            <a:off x="308809" y="2463740"/>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30" name="Text Placeholder 2">
            <a:extLst>
              <a:ext uri="{FF2B5EF4-FFF2-40B4-BE49-F238E27FC236}">
                <a16:creationId xmlns:a16="http://schemas.microsoft.com/office/drawing/2014/main" id="{33F96B6F-97F8-F041-B23F-31871321D2AC}"/>
              </a:ext>
            </a:extLst>
          </p:cNvPr>
          <p:cNvSpPr>
            <a:spLocks noGrp="1"/>
          </p:cNvSpPr>
          <p:nvPr>
            <p:ph idx="17" hasCustomPrompt="1"/>
          </p:nvPr>
        </p:nvSpPr>
        <p:spPr>
          <a:xfrm>
            <a:off x="308809" y="4170712"/>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31" name="Text Placeholder 2">
            <a:extLst>
              <a:ext uri="{FF2B5EF4-FFF2-40B4-BE49-F238E27FC236}">
                <a16:creationId xmlns:a16="http://schemas.microsoft.com/office/drawing/2014/main" id="{D0B68268-1C00-CE4C-B938-D887D291ADA8}"/>
              </a:ext>
            </a:extLst>
          </p:cNvPr>
          <p:cNvSpPr>
            <a:spLocks noGrp="1"/>
          </p:cNvSpPr>
          <p:nvPr>
            <p:ph idx="18" hasCustomPrompt="1"/>
          </p:nvPr>
        </p:nvSpPr>
        <p:spPr>
          <a:xfrm>
            <a:off x="308809" y="4639102"/>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32" name="Text Placeholder 2">
            <a:extLst>
              <a:ext uri="{FF2B5EF4-FFF2-40B4-BE49-F238E27FC236}">
                <a16:creationId xmlns:a16="http://schemas.microsoft.com/office/drawing/2014/main" id="{33E4DC46-1D4A-4C4E-B48F-5E70B7A966A5}"/>
              </a:ext>
            </a:extLst>
          </p:cNvPr>
          <p:cNvSpPr>
            <a:spLocks noGrp="1"/>
          </p:cNvSpPr>
          <p:nvPr>
            <p:ph idx="19" hasCustomPrompt="1"/>
          </p:nvPr>
        </p:nvSpPr>
        <p:spPr>
          <a:xfrm>
            <a:off x="4804609" y="2002358"/>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33" name="Text Placeholder 2">
            <a:extLst>
              <a:ext uri="{FF2B5EF4-FFF2-40B4-BE49-F238E27FC236}">
                <a16:creationId xmlns:a16="http://schemas.microsoft.com/office/drawing/2014/main" id="{899F7EEF-EAFF-3449-87BF-14A7E50F99D9}"/>
              </a:ext>
            </a:extLst>
          </p:cNvPr>
          <p:cNvSpPr>
            <a:spLocks noGrp="1"/>
          </p:cNvSpPr>
          <p:nvPr>
            <p:ph idx="20" hasCustomPrompt="1"/>
          </p:nvPr>
        </p:nvSpPr>
        <p:spPr>
          <a:xfrm>
            <a:off x="4804609" y="2470749"/>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34" name="Text Placeholder 2">
            <a:extLst>
              <a:ext uri="{FF2B5EF4-FFF2-40B4-BE49-F238E27FC236}">
                <a16:creationId xmlns:a16="http://schemas.microsoft.com/office/drawing/2014/main" id="{4EE8CB6C-D42C-724F-B63D-BBC9160BB737}"/>
              </a:ext>
            </a:extLst>
          </p:cNvPr>
          <p:cNvSpPr>
            <a:spLocks noGrp="1"/>
          </p:cNvSpPr>
          <p:nvPr>
            <p:ph idx="23" hasCustomPrompt="1"/>
          </p:nvPr>
        </p:nvSpPr>
        <p:spPr>
          <a:xfrm>
            <a:off x="308809" y="1586640"/>
            <a:ext cx="4000556" cy="264434"/>
          </a:xfrm>
          <a:prstGeom prst="rect">
            <a:avLst/>
          </a:prstGeom>
          <a:ln>
            <a:noFill/>
          </a:ln>
        </p:spPr>
        <p:txBody>
          <a:bodyPr vert="horz" lIns="91440" tIns="45720" rIns="91440" bIns="45720" rtlCol="0">
            <a:noAutofit/>
          </a:bodyPr>
          <a:lstStyle>
            <a:lvl1pPr marL="0" indent="0" algn="ctr">
              <a:buFont typeface="Arial" panose="020B0604020202020204" pitchFamily="34" charset="0"/>
              <a:buNone/>
              <a:defRPr sz="1200" b="0" i="0" spc="450">
                <a:latin typeface="Gilroy-SemiBold ☞" pitchFamily="2" charset="77"/>
              </a:defRPr>
            </a:lvl1pPr>
          </a:lstStyle>
          <a:p>
            <a:pPr lvl="0"/>
            <a:r>
              <a:rPr lang="en-US"/>
              <a:t>TITLE</a:t>
            </a:r>
          </a:p>
        </p:txBody>
      </p:sp>
      <p:sp>
        <p:nvSpPr>
          <p:cNvPr id="42" name="Text Placeholder 2">
            <a:extLst>
              <a:ext uri="{FF2B5EF4-FFF2-40B4-BE49-F238E27FC236}">
                <a16:creationId xmlns:a16="http://schemas.microsoft.com/office/drawing/2014/main" id="{93D88E19-AAF4-9E4D-87BD-02E53905AF9F}"/>
              </a:ext>
            </a:extLst>
          </p:cNvPr>
          <p:cNvSpPr>
            <a:spLocks noGrp="1"/>
          </p:cNvSpPr>
          <p:nvPr>
            <p:ph idx="24" hasCustomPrompt="1"/>
          </p:nvPr>
        </p:nvSpPr>
        <p:spPr>
          <a:xfrm>
            <a:off x="308809" y="3727167"/>
            <a:ext cx="4000556" cy="264434"/>
          </a:xfrm>
          <a:prstGeom prst="rect">
            <a:avLst/>
          </a:prstGeom>
          <a:ln>
            <a:noFill/>
          </a:ln>
        </p:spPr>
        <p:txBody>
          <a:bodyPr vert="horz" lIns="91440" tIns="45720" rIns="91440" bIns="45720" rtlCol="0">
            <a:noAutofit/>
          </a:bodyPr>
          <a:lstStyle>
            <a:lvl1pPr marL="0" indent="0" algn="ctr">
              <a:buFont typeface="Arial" panose="020B0604020202020204" pitchFamily="34" charset="0"/>
              <a:buNone/>
              <a:defRPr sz="1200" b="0" i="0" spc="450">
                <a:latin typeface="Gilroy-SemiBold ☞" pitchFamily="2" charset="77"/>
              </a:defRPr>
            </a:lvl1pPr>
          </a:lstStyle>
          <a:p>
            <a:pPr lvl="0"/>
            <a:r>
              <a:rPr lang="en-US"/>
              <a:t>TITLE</a:t>
            </a:r>
          </a:p>
        </p:txBody>
      </p:sp>
      <p:sp>
        <p:nvSpPr>
          <p:cNvPr id="43" name="Text Placeholder 2">
            <a:extLst>
              <a:ext uri="{FF2B5EF4-FFF2-40B4-BE49-F238E27FC236}">
                <a16:creationId xmlns:a16="http://schemas.microsoft.com/office/drawing/2014/main" id="{737D4947-7C9F-7F4D-A53A-1A0ECC715D41}"/>
              </a:ext>
            </a:extLst>
          </p:cNvPr>
          <p:cNvSpPr>
            <a:spLocks noGrp="1"/>
          </p:cNvSpPr>
          <p:nvPr>
            <p:ph idx="25" hasCustomPrompt="1"/>
          </p:nvPr>
        </p:nvSpPr>
        <p:spPr>
          <a:xfrm>
            <a:off x="4797681" y="1586640"/>
            <a:ext cx="4000556" cy="264434"/>
          </a:xfrm>
          <a:prstGeom prst="rect">
            <a:avLst/>
          </a:prstGeom>
          <a:ln>
            <a:noFill/>
          </a:ln>
        </p:spPr>
        <p:txBody>
          <a:bodyPr vert="horz" lIns="91440" tIns="45720" rIns="91440" bIns="45720" rtlCol="0">
            <a:noAutofit/>
          </a:bodyPr>
          <a:lstStyle>
            <a:lvl1pPr marL="0" indent="0" algn="ctr">
              <a:buFont typeface="Arial" panose="020B0604020202020204" pitchFamily="34" charset="0"/>
              <a:buNone/>
              <a:defRPr sz="1200" b="0" i="0" spc="450">
                <a:latin typeface="Gilroy-SemiBold ☞" pitchFamily="2" charset="77"/>
              </a:defRPr>
            </a:lvl1pPr>
          </a:lstStyle>
          <a:p>
            <a:pPr lvl="0"/>
            <a:r>
              <a:rPr lang="en-US"/>
              <a:t>TITLE</a:t>
            </a:r>
          </a:p>
        </p:txBody>
      </p:sp>
      <p:sp>
        <p:nvSpPr>
          <p:cNvPr id="27" name="Slide Number Placeholder 2"/>
          <p:cNvSpPr>
            <a:spLocks noGrp="1"/>
          </p:cNvSpPr>
          <p:nvPr>
            <p:ph type="sldNum" sz="quarter" idx="26"/>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236C390F-1C05-C0AE-3033-51BC60DC2B9F}"/>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7" name="Subtitle 2">
            <a:extLst>
              <a:ext uri="{FF2B5EF4-FFF2-40B4-BE49-F238E27FC236}">
                <a16:creationId xmlns:a16="http://schemas.microsoft.com/office/drawing/2014/main" id="{8DB4A386-E53C-9D1E-6919-594FA9F1C3E4}"/>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3329423731"/>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guide id="3" pos="1440" userDrawn="1">
          <p15:clr>
            <a:srgbClr val="FBAE40"/>
          </p15:clr>
        </p15:guide>
        <p15:guide id="4" orient="horz" pos="81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 Introduction">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4EB8C0DC-B4DE-6746-A55D-BF56766F3BDE}"/>
              </a:ext>
            </a:extLst>
          </p:cNvPr>
          <p:cNvSpPr>
            <a:spLocks noGrp="1"/>
          </p:cNvSpPr>
          <p:nvPr>
            <p:ph type="pic" sz="quarter" idx="12" hasCustomPrompt="1"/>
          </p:nvPr>
        </p:nvSpPr>
        <p:spPr>
          <a:xfrm>
            <a:off x="5382044" y="1585457"/>
            <a:ext cx="445257" cy="445257"/>
          </a:xfrm>
          <a:solidFill>
            <a:schemeClr val="bg2">
              <a:lumMod val="75000"/>
            </a:schemeClr>
          </a:solidFill>
        </p:spPr>
        <p:txBody>
          <a:bodyPr>
            <a:normAutofit/>
          </a:bodyPr>
          <a:lstStyle>
            <a:lvl1pPr marL="0" indent="0">
              <a:buNone/>
              <a:defRPr sz="1200" b="0" i="0">
                <a:latin typeface="Gilroy-Medium ☞" pitchFamily="2" charset="77"/>
              </a:defRPr>
            </a:lvl1pPr>
          </a:lstStyle>
          <a:p>
            <a:r>
              <a:rPr lang="en-US"/>
              <a:t>Icon</a:t>
            </a:r>
          </a:p>
        </p:txBody>
      </p:sp>
      <p:sp>
        <p:nvSpPr>
          <p:cNvPr id="20" name="Picture Placeholder 3">
            <a:extLst>
              <a:ext uri="{FF2B5EF4-FFF2-40B4-BE49-F238E27FC236}">
                <a16:creationId xmlns:a16="http://schemas.microsoft.com/office/drawing/2014/main" id="{9135BCD9-05D0-CC4C-9077-4CC95880AEFC}"/>
              </a:ext>
            </a:extLst>
          </p:cNvPr>
          <p:cNvSpPr>
            <a:spLocks noGrp="1"/>
          </p:cNvSpPr>
          <p:nvPr>
            <p:ph type="pic" sz="quarter" idx="13" hasCustomPrompt="1"/>
          </p:nvPr>
        </p:nvSpPr>
        <p:spPr>
          <a:xfrm>
            <a:off x="5382044" y="2297064"/>
            <a:ext cx="445257" cy="445257"/>
          </a:xfrm>
          <a:solidFill>
            <a:schemeClr val="bg2">
              <a:lumMod val="75000"/>
            </a:schemeClr>
          </a:solidFill>
        </p:spPr>
        <p:txBody>
          <a:bodyPr>
            <a:normAutofit/>
          </a:bodyPr>
          <a:lstStyle>
            <a:lvl1pPr marL="0" indent="0">
              <a:buNone/>
              <a:defRPr sz="1200" b="0" i="0">
                <a:latin typeface="Gilroy-Medium ☞" pitchFamily="2" charset="77"/>
              </a:defRPr>
            </a:lvl1pPr>
          </a:lstStyle>
          <a:p>
            <a:r>
              <a:rPr lang="en-US"/>
              <a:t>Icon</a:t>
            </a:r>
          </a:p>
        </p:txBody>
      </p:sp>
      <p:sp>
        <p:nvSpPr>
          <p:cNvPr id="22" name="Picture Placeholder 3">
            <a:extLst>
              <a:ext uri="{FF2B5EF4-FFF2-40B4-BE49-F238E27FC236}">
                <a16:creationId xmlns:a16="http://schemas.microsoft.com/office/drawing/2014/main" id="{26F0ED32-34A5-FA48-A340-72E0200F7EDC}"/>
              </a:ext>
            </a:extLst>
          </p:cNvPr>
          <p:cNvSpPr>
            <a:spLocks noGrp="1"/>
          </p:cNvSpPr>
          <p:nvPr>
            <p:ph type="pic" sz="quarter" idx="14" hasCustomPrompt="1"/>
          </p:nvPr>
        </p:nvSpPr>
        <p:spPr>
          <a:xfrm>
            <a:off x="5382044" y="3001302"/>
            <a:ext cx="445257" cy="445257"/>
          </a:xfrm>
          <a:solidFill>
            <a:schemeClr val="bg2">
              <a:lumMod val="75000"/>
            </a:schemeClr>
          </a:solidFill>
        </p:spPr>
        <p:txBody>
          <a:bodyPr>
            <a:normAutofit/>
          </a:bodyPr>
          <a:lstStyle>
            <a:lvl1pPr marL="0" indent="0">
              <a:buNone/>
              <a:defRPr sz="1200" b="0" i="0">
                <a:latin typeface="Gilroy-Medium ☞" pitchFamily="2" charset="77"/>
              </a:defRPr>
            </a:lvl1pPr>
          </a:lstStyle>
          <a:p>
            <a:r>
              <a:rPr lang="en-US"/>
              <a:t>Icon</a:t>
            </a:r>
          </a:p>
        </p:txBody>
      </p:sp>
      <p:sp>
        <p:nvSpPr>
          <p:cNvPr id="3" name="Rectangle 2">
            <a:extLst>
              <a:ext uri="{FF2B5EF4-FFF2-40B4-BE49-F238E27FC236}">
                <a16:creationId xmlns:a16="http://schemas.microsoft.com/office/drawing/2014/main" id="{D8C8858C-AADB-2749-A591-D83839B989AD}"/>
              </a:ext>
            </a:extLst>
          </p:cNvPr>
          <p:cNvSpPr/>
          <p:nvPr userDrawn="1"/>
        </p:nvSpPr>
        <p:spPr>
          <a:xfrm>
            <a:off x="6112440" y="4243253"/>
            <a:ext cx="1976824" cy="923330"/>
          </a:xfrm>
          <a:prstGeom prst="rect">
            <a:avLst/>
          </a:prstGeom>
        </p:spPr>
        <p:txBody>
          <a:bodyPr wrap="none">
            <a:spAutoFit/>
          </a:bodyPr>
          <a:lstStyle/>
          <a:p>
            <a:r>
              <a:rPr lang="en-IN" sz="5400" cap="none">
                <a:solidFill>
                  <a:srgbClr val="4EA6D9">
                    <a:alpha val="16000"/>
                  </a:srgbClr>
                </a:solidFill>
                <a:latin typeface="Gilroy-BoldItalic ☞" pitchFamily="2" charset="77"/>
              </a:rPr>
              <a:t>Digital</a:t>
            </a:r>
            <a:endParaRPr lang="en-US" sz="5400"/>
          </a:p>
        </p:txBody>
      </p:sp>
      <p:sp>
        <p:nvSpPr>
          <p:cNvPr id="30" name="Text Placeholder 2">
            <a:extLst>
              <a:ext uri="{FF2B5EF4-FFF2-40B4-BE49-F238E27FC236}">
                <a16:creationId xmlns:a16="http://schemas.microsoft.com/office/drawing/2014/main" id="{13A39843-ECD2-E04A-8A77-D03A927AECA2}"/>
              </a:ext>
            </a:extLst>
          </p:cNvPr>
          <p:cNvSpPr>
            <a:spLocks noGrp="1"/>
          </p:cNvSpPr>
          <p:nvPr>
            <p:ph idx="15" hasCustomPrompt="1"/>
          </p:nvPr>
        </p:nvSpPr>
        <p:spPr>
          <a:xfrm>
            <a:off x="330995" y="1561081"/>
            <a:ext cx="3393280" cy="627938"/>
          </a:xfrm>
          <a:prstGeom prst="rect">
            <a:avLst/>
          </a:prstGeom>
          <a:ln>
            <a:noFill/>
          </a:ln>
        </p:spPr>
        <p:txBody>
          <a:bodyPr vert="horz" lIns="91440" tIns="45720" rIns="91440" bIns="45720" rtlCol="0">
            <a:noAutofit/>
          </a:bodyPr>
          <a:lstStyle>
            <a:lvl1pPr>
              <a:defRPr sz="1200"/>
            </a:lvl1pPr>
          </a:lstStyle>
          <a:p>
            <a:pPr lvl="0"/>
            <a:r>
              <a:rPr lang="en-US"/>
              <a:t>Content</a:t>
            </a:r>
          </a:p>
        </p:txBody>
      </p:sp>
      <p:sp>
        <p:nvSpPr>
          <p:cNvPr id="31" name="Text Placeholder 2">
            <a:extLst>
              <a:ext uri="{FF2B5EF4-FFF2-40B4-BE49-F238E27FC236}">
                <a16:creationId xmlns:a16="http://schemas.microsoft.com/office/drawing/2014/main" id="{325C610A-75A1-6940-A72B-1885EB23F193}"/>
              </a:ext>
            </a:extLst>
          </p:cNvPr>
          <p:cNvSpPr>
            <a:spLocks noGrp="1"/>
          </p:cNvSpPr>
          <p:nvPr>
            <p:ph idx="16" hasCustomPrompt="1"/>
          </p:nvPr>
        </p:nvSpPr>
        <p:spPr>
          <a:xfrm>
            <a:off x="330995" y="2421439"/>
            <a:ext cx="3393280" cy="627938"/>
          </a:xfrm>
          <a:prstGeom prst="rect">
            <a:avLst/>
          </a:prstGeom>
          <a:ln>
            <a:noFill/>
          </a:ln>
        </p:spPr>
        <p:txBody>
          <a:bodyPr vert="horz" lIns="91440" tIns="45720" rIns="91440" bIns="45720" rtlCol="0">
            <a:noAutofit/>
          </a:bodyPr>
          <a:lstStyle>
            <a:lvl1pPr>
              <a:defRPr sz="1200"/>
            </a:lvl1pPr>
          </a:lstStyle>
          <a:p>
            <a:pPr lvl="0"/>
            <a:r>
              <a:rPr lang="en-US"/>
              <a:t>Content</a:t>
            </a:r>
          </a:p>
        </p:txBody>
      </p:sp>
      <p:sp>
        <p:nvSpPr>
          <p:cNvPr id="32" name="Text Placeholder 2">
            <a:extLst>
              <a:ext uri="{FF2B5EF4-FFF2-40B4-BE49-F238E27FC236}">
                <a16:creationId xmlns:a16="http://schemas.microsoft.com/office/drawing/2014/main" id="{92490DB4-0411-C742-9C26-137ADE00B14F}"/>
              </a:ext>
            </a:extLst>
          </p:cNvPr>
          <p:cNvSpPr>
            <a:spLocks noGrp="1"/>
          </p:cNvSpPr>
          <p:nvPr>
            <p:ph idx="17" hasCustomPrompt="1"/>
          </p:nvPr>
        </p:nvSpPr>
        <p:spPr>
          <a:xfrm>
            <a:off x="330995" y="3281797"/>
            <a:ext cx="3393280" cy="627938"/>
          </a:xfrm>
          <a:prstGeom prst="rect">
            <a:avLst/>
          </a:prstGeom>
          <a:ln>
            <a:noFill/>
          </a:ln>
        </p:spPr>
        <p:txBody>
          <a:bodyPr vert="horz" lIns="91440" tIns="45720" rIns="91440" bIns="45720" rtlCol="0">
            <a:noAutofit/>
          </a:bodyPr>
          <a:lstStyle>
            <a:lvl1pPr>
              <a:defRPr sz="1200"/>
            </a:lvl1pPr>
          </a:lstStyle>
          <a:p>
            <a:pPr lvl="0"/>
            <a:r>
              <a:rPr lang="en-US"/>
              <a:t>Content</a:t>
            </a:r>
          </a:p>
        </p:txBody>
      </p:sp>
      <p:sp>
        <p:nvSpPr>
          <p:cNvPr id="33" name="Text Placeholder 2">
            <a:extLst>
              <a:ext uri="{FF2B5EF4-FFF2-40B4-BE49-F238E27FC236}">
                <a16:creationId xmlns:a16="http://schemas.microsoft.com/office/drawing/2014/main" id="{B4CE44FB-F4B8-0340-A8A0-EB01C83231EA}"/>
              </a:ext>
            </a:extLst>
          </p:cNvPr>
          <p:cNvSpPr>
            <a:spLocks noGrp="1"/>
          </p:cNvSpPr>
          <p:nvPr>
            <p:ph idx="18" hasCustomPrompt="1"/>
          </p:nvPr>
        </p:nvSpPr>
        <p:spPr>
          <a:xfrm>
            <a:off x="5962869" y="1626294"/>
            <a:ext cx="2848949" cy="350846"/>
          </a:xfrm>
          <a:prstGeom prst="rect">
            <a:avLst/>
          </a:prstGeom>
          <a:ln>
            <a:noFill/>
          </a:ln>
        </p:spPr>
        <p:txBody>
          <a:bodyPr vert="horz" lIns="91440" tIns="45720" rIns="91440" bIns="45720" rtlCol="0">
            <a:noAutofit/>
          </a:bodyPr>
          <a:lstStyle>
            <a:lvl1pPr>
              <a:defRPr sz="1200"/>
            </a:lvl1pPr>
          </a:lstStyle>
          <a:p>
            <a:pPr lvl="0"/>
            <a:r>
              <a:rPr lang="en-US"/>
              <a:t>Content</a:t>
            </a:r>
          </a:p>
        </p:txBody>
      </p:sp>
      <p:sp>
        <p:nvSpPr>
          <p:cNvPr id="34" name="Text Placeholder 2">
            <a:extLst>
              <a:ext uri="{FF2B5EF4-FFF2-40B4-BE49-F238E27FC236}">
                <a16:creationId xmlns:a16="http://schemas.microsoft.com/office/drawing/2014/main" id="{5CD35670-DF20-CB48-B877-0FC043263702}"/>
              </a:ext>
            </a:extLst>
          </p:cNvPr>
          <p:cNvSpPr>
            <a:spLocks noGrp="1"/>
          </p:cNvSpPr>
          <p:nvPr>
            <p:ph idx="19" hasCustomPrompt="1"/>
          </p:nvPr>
        </p:nvSpPr>
        <p:spPr>
          <a:xfrm>
            <a:off x="5962869" y="2325949"/>
            <a:ext cx="2848949" cy="350846"/>
          </a:xfrm>
          <a:prstGeom prst="rect">
            <a:avLst/>
          </a:prstGeom>
          <a:ln>
            <a:noFill/>
          </a:ln>
        </p:spPr>
        <p:txBody>
          <a:bodyPr vert="horz" lIns="91440" tIns="45720" rIns="91440" bIns="45720" rtlCol="0">
            <a:noAutofit/>
          </a:bodyPr>
          <a:lstStyle>
            <a:lvl1pPr>
              <a:defRPr sz="1200"/>
            </a:lvl1pPr>
          </a:lstStyle>
          <a:p>
            <a:pPr lvl="0"/>
            <a:r>
              <a:rPr lang="en-US"/>
              <a:t>Content</a:t>
            </a:r>
          </a:p>
        </p:txBody>
      </p:sp>
      <p:sp>
        <p:nvSpPr>
          <p:cNvPr id="35" name="Text Placeholder 2">
            <a:extLst>
              <a:ext uri="{FF2B5EF4-FFF2-40B4-BE49-F238E27FC236}">
                <a16:creationId xmlns:a16="http://schemas.microsoft.com/office/drawing/2014/main" id="{ECE88B7B-3D86-5947-98F5-64E4E49A5DBA}"/>
              </a:ext>
            </a:extLst>
          </p:cNvPr>
          <p:cNvSpPr>
            <a:spLocks noGrp="1"/>
          </p:cNvSpPr>
          <p:nvPr>
            <p:ph idx="20" hasCustomPrompt="1"/>
          </p:nvPr>
        </p:nvSpPr>
        <p:spPr>
          <a:xfrm>
            <a:off x="5962869" y="3046385"/>
            <a:ext cx="2848949" cy="350846"/>
          </a:xfrm>
          <a:prstGeom prst="rect">
            <a:avLst/>
          </a:prstGeom>
          <a:ln>
            <a:noFill/>
          </a:ln>
        </p:spPr>
        <p:txBody>
          <a:bodyPr vert="horz" lIns="91440" tIns="45720" rIns="91440" bIns="45720" rtlCol="0">
            <a:noAutofit/>
          </a:bodyPr>
          <a:lstStyle>
            <a:lvl1pPr>
              <a:defRPr sz="1200"/>
            </a:lvl1pPr>
          </a:lstStyle>
          <a:p>
            <a:pPr lvl="0"/>
            <a:r>
              <a:rPr lang="en-US"/>
              <a:t>Content</a:t>
            </a:r>
          </a:p>
        </p:txBody>
      </p:sp>
      <p:sp>
        <p:nvSpPr>
          <p:cNvPr id="19" name="Slide Number Placeholder 2"/>
          <p:cNvSpPr>
            <a:spLocks noGrp="1"/>
          </p:cNvSpPr>
          <p:nvPr>
            <p:ph type="sldNum" sz="quarter" idx="11"/>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7702F347-8F28-8B7C-284B-25C088539465}"/>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6" name="Subtitle 2">
            <a:extLst>
              <a:ext uri="{FF2B5EF4-FFF2-40B4-BE49-F238E27FC236}">
                <a16:creationId xmlns:a16="http://schemas.microsoft.com/office/drawing/2014/main" id="{78577DA7-4177-2FE2-3224-A2477F74025B}"/>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88170258"/>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guide id="3" pos="187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at we do- 3">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79E489-EF5C-A44F-BE18-002A729F62D4}"/>
              </a:ext>
            </a:extLst>
          </p:cNvPr>
          <p:cNvSpPr txBox="1"/>
          <p:nvPr userDrawn="1"/>
        </p:nvSpPr>
        <p:spPr>
          <a:xfrm>
            <a:off x="3647209" y="5922818"/>
            <a:ext cx="0" cy="0"/>
          </a:xfrm>
          <a:prstGeom prst="rect">
            <a:avLst/>
          </a:prstGeom>
          <a:noFill/>
        </p:spPr>
        <p:txBody>
          <a:bodyPr vert="horz" wrap="none" lIns="68580" tIns="34290" rIns="68580" bIns="34290" rtlCol="0">
            <a:noAutofit/>
          </a:bodyPr>
          <a:lstStyle/>
          <a:p>
            <a:pPr algn="l"/>
            <a:endParaRPr lang="en-US" sz="4200"/>
          </a:p>
        </p:txBody>
      </p:sp>
      <p:pic>
        <p:nvPicPr>
          <p:cNvPr id="24" name="Image" descr="Image">
            <a:extLst>
              <a:ext uri="{FF2B5EF4-FFF2-40B4-BE49-F238E27FC236}">
                <a16:creationId xmlns:a16="http://schemas.microsoft.com/office/drawing/2014/main" id="{1D693F41-2E3D-7B4D-BCE9-4C729F30E7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39504" y="1119883"/>
            <a:ext cx="1182465" cy="3664684"/>
          </a:xfrm>
          <a:prstGeom prst="rect">
            <a:avLst/>
          </a:prstGeom>
          <a:ln w="12700">
            <a:miter lim="400000"/>
          </a:ln>
        </p:spPr>
      </p:pic>
      <p:sp>
        <p:nvSpPr>
          <p:cNvPr id="18" name="Picture Placeholder 3">
            <a:extLst>
              <a:ext uri="{FF2B5EF4-FFF2-40B4-BE49-F238E27FC236}">
                <a16:creationId xmlns:a16="http://schemas.microsoft.com/office/drawing/2014/main" id="{3F3DB467-C52D-0847-9099-4436DA87A372}"/>
              </a:ext>
            </a:extLst>
          </p:cNvPr>
          <p:cNvSpPr>
            <a:spLocks noGrp="1"/>
          </p:cNvSpPr>
          <p:nvPr>
            <p:ph type="pic" sz="quarter" idx="12" hasCustomPrompt="1"/>
          </p:nvPr>
        </p:nvSpPr>
        <p:spPr>
          <a:xfrm>
            <a:off x="1582318" y="1569365"/>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pic>
        <p:nvPicPr>
          <p:cNvPr id="27" name="Image" descr="Image">
            <a:extLst>
              <a:ext uri="{FF2B5EF4-FFF2-40B4-BE49-F238E27FC236}">
                <a16:creationId xmlns:a16="http://schemas.microsoft.com/office/drawing/2014/main" id="{438494EC-2361-5D46-910B-55D0584B6F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83225" y="1119883"/>
            <a:ext cx="1182465" cy="3664684"/>
          </a:xfrm>
          <a:prstGeom prst="rect">
            <a:avLst/>
          </a:prstGeom>
          <a:ln w="12700">
            <a:miter lim="400000"/>
          </a:ln>
        </p:spPr>
      </p:pic>
      <p:sp>
        <p:nvSpPr>
          <p:cNvPr id="29" name="Picture Placeholder 3">
            <a:extLst>
              <a:ext uri="{FF2B5EF4-FFF2-40B4-BE49-F238E27FC236}">
                <a16:creationId xmlns:a16="http://schemas.microsoft.com/office/drawing/2014/main" id="{05E9F5E4-3902-C14D-990F-0CFEFA018533}"/>
              </a:ext>
            </a:extLst>
          </p:cNvPr>
          <p:cNvSpPr>
            <a:spLocks noGrp="1"/>
          </p:cNvSpPr>
          <p:nvPr>
            <p:ph type="pic" sz="quarter" idx="13" hasCustomPrompt="1"/>
          </p:nvPr>
        </p:nvSpPr>
        <p:spPr>
          <a:xfrm>
            <a:off x="4326037" y="1569365"/>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pic>
        <p:nvPicPr>
          <p:cNvPr id="35" name="Image" descr="Image">
            <a:extLst>
              <a:ext uri="{FF2B5EF4-FFF2-40B4-BE49-F238E27FC236}">
                <a16:creationId xmlns:a16="http://schemas.microsoft.com/office/drawing/2014/main" id="{E0BE511E-E83B-E944-B388-D6335A3DCF3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53197" y="1119883"/>
            <a:ext cx="1182465" cy="3664684"/>
          </a:xfrm>
          <a:prstGeom prst="rect">
            <a:avLst/>
          </a:prstGeom>
          <a:ln w="12700">
            <a:noFill/>
            <a:miter lim="400000"/>
          </a:ln>
        </p:spPr>
      </p:pic>
      <p:sp>
        <p:nvSpPr>
          <p:cNvPr id="44" name="Picture Placeholder 3">
            <a:extLst>
              <a:ext uri="{FF2B5EF4-FFF2-40B4-BE49-F238E27FC236}">
                <a16:creationId xmlns:a16="http://schemas.microsoft.com/office/drawing/2014/main" id="{CFC907EB-C824-2E42-8776-877E3E99DE91}"/>
              </a:ext>
            </a:extLst>
          </p:cNvPr>
          <p:cNvSpPr>
            <a:spLocks noGrp="1"/>
          </p:cNvSpPr>
          <p:nvPr>
            <p:ph type="pic" sz="quarter" idx="14" hasCustomPrompt="1"/>
          </p:nvPr>
        </p:nvSpPr>
        <p:spPr>
          <a:xfrm>
            <a:off x="7096009" y="1569365"/>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sp>
        <p:nvSpPr>
          <p:cNvPr id="3" name="TextBox 2">
            <a:extLst>
              <a:ext uri="{FF2B5EF4-FFF2-40B4-BE49-F238E27FC236}">
                <a16:creationId xmlns:a16="http://schemas.microsoft.com/office/drawing/2014/main" id="{E3821DF6-4E05-464A-ACD9-C5F8493844C2}"/>
              </a:ext>
            </a:extLst>
          </p:cNvPr>
          <p:cNvSpPr txBox="1"/>
          <p:nvPr userDrawn="1"/>
        </p:nvSpPr>
        <p:spPr>
          <a:xfrm>
            <a:off x="2822331" y="3604847"/>
            <a:ext cx="0" cy="0"/>
          </a:xfrm>
          <a:prstGeom prst="rect">
            <a:avLst/>
          </a:prstGeom>
          <a:noFill/>
        </p:spPr>
        <p:txBody>
          <a:bodyPr vert="horz" wrap="none" lIns="68580" tIns="34290" rIns="68580" bIns="34290" rtlCol="0">
            <a:noAutofit/>
          </a:bodyPr>
          <a:lstStyle/>
          <a:p>
            <a:pPr algn="l"/>
            <a:endParaRPr lang="en-US" sz="4200"/>
          </a:p>
        </p:txBody>
      </p:sp>
      <p:sp>
        <p:nvSpPr>
          <p:cNvPr id="22" name="Text Placeholder 2">
            <a:extLst>
              <a:ext uri="{FF2B5EF4-FFF2-40B4-BE49-F238E27FC236}">
                <a16:creationId xmlns:a16="http://schemas.microsoft.com/office/drawing/2014/main" id="{2C40AF36-2348-D845-92F0-752DA1256F2B}"/>
              </a:ext>
            </a:extLst>
          </p:cNvPr>
          <p:cNvSpPr>
            <a:spLocks noGrp="1"/>
          </p:cNvSpPr>
          <p:nvPr>
            <p:ph idx="17" hasCustomPrompt="1"/>
          </p:nvPr>
        </p:nvSpPr>
        <p:spPr>
          <a:xfrm>
            <a:off x="956654" y="3490514"/>
            <a:ext cx="1748162" cy="1104251"/>
          </a:xfrm>
          <a:prstGeom prst="rect">
            <a:avLst/>
          </a:prstGeom>
          <a:ln>
            <a:noFill/>
          </a:ln>
        </p:spPr>
        <p:txBody>
          <a:bodyPr vert="horz" lIns="91440" tIns="45720" rIns="91440" bIns="45720" rtlCol="0">
            <a:noAutofit/>
          </a:bodyPr>
          <a:lstStyle>
            <a:lvl1pPr algn="ctr">
              <a:defRPr sz="1650"/>
            </a:lvl1pPr>
          </a:lstStyle>
          <a:p>
            <a:pPr lvl="0"/>
            <a:r>
              <a:rPr lang="en-US"/>
              <a:t>Content</a:t>
            </a:r>
          </a:p>
        </p:txBody>
      </p:sp>
      <p:sp>
        <p:nvSpPr>
          <p:cNvPr id="23" name="Text Placeholder 2">
            <a:extLst>
              <a:ext uri="{FF2B5EF4-FFF2-40B4-BE49-F238E27FC236}">
                <a16:creationId xmlns:a16="http://schemas.microsoft.com/office/drawing/2014/main" id="{BB3F78C5-0506-B84A-847E-733F3825A79B}"/>
              </a:ext>
            </a:extLst>
          </p:cNvPr>
          <p:cNvSpPr>
            <a:spLocks noGrp="1"/>
          </p:cNvSpPr>
          <p:nvPr>
            <p:ph idx="18" hasCustomPrompt="1"/>
          </p:nvPr>
        </p:nvSpPr>
        <p:spPr>
          <a:xfrm>
            <a:off x="3724274" y="3490514"/>
            <a:ext cx="1748162" cy="1104251"/>
          </a:xfrm>
          <a:prstGeom prst="rect">
            <a:avLst/>
          </a:prstGeom>
          <a:ln>
            <a:noFill/>
          </a:ln>
        </p:spPr>
        <p:txBody>
          <a:bodyPr vert="horz" lIns="91440" tIns="45720" rIns="91440" bIns="45720" rtlCol="0">
            <a:noAutofit/>
          </a:bodyPr>
          <a:lstStyle>
            <a:lvl1pPr algn="ctr">
              <a:defRPr sz="1650"/>
            </a:lvl1pPr>
          </a:lstStyle>
          <a:p>
            <a:pPr lvl="0"/>
            <a:r>
              <a:rPr lang="en-US"/>
              <a:t>Content</a:t>
            </a:r>
          </a:p>
        </p:txBody>
      </p:sp>
      <p:sp>
        <p:nvSpPr>
          <p:cNvPr id="26" name="Text Placeholder 2">
            <a:extLst>
              <a:ext uri="{FF2B5EF4-FFF2-40B4-BE49-F238E27FC236}">
                <a16:creationId xmlns:a16="http://schemas.microsoft.com/office/drawing/2014/main" id="{F4E0B3A9-3416-3B43-B31C-0CE85DEBCE0E}"/>
              </a:ext>
            </a:extLst>
          </p:cNvPr>
          <p:cNvSpPr>
            <a:spLocks noGrp="1"/>
          </p:cNvSpPr>
          <p:nvPr>
            <p:ph idx="19" hasCustomPrompt="1"/>
          </p:nvPr>
        </p:nvSpPr>
        <p:spPr>
          <a:xfrm>
            <a:off x="6470345" y="3490514"/>
            <a:ext cx="1748162" cy="1104251"/>
          </a:xfrm>
          <a:prstGeom prst="rect">
            <a:avLst/>
          </a:prstGeom>
        </p:spPr>
        <p:txBody>
          <a:bodyPr vert="horz" lIns="91440" tIns="45720" rIns="91440" bIns="45720" rtlCol="0">
            <a:noAutofit/>
          </a:bodyPr>
          <a:lstStyle>
            <a:lvl1pPr algn="ctr">
              <a:defRPr sz="1650"/>
            </a:lvl1pPr>
          </a:lstStyle>
          <a:p>
            <a:pPr lvl="0"/>
            <a:r>
              <a:rPr lang="en-US"/>
              <a:t>Content</a:t>
            </a:r>
          </a:p>
        </p:txBody>
      </p:sp>
      <p:sp>
        <p:nvSpPr>
          <p:cNvPr id="28" name="Text Placeholder 2">
            <a:extLst>
              <a:ext uri="{FF2B5EF4-FFF2-40B4-BE49-F238E27FC236}">
                <a16:creationId xmlns:a16="http://schemas.microsoft.com/office/drawing/2014/main" id="{96503F40-46F0-A54D-9A87-3CEA368451FF}"/>
              </a:ext>
            </a:extLst>
          </p:cNvPr>
          <p:cNvSpPr>
            <a:spLocks noGrp="1"/>
          </p:cNvSpPr>
          <p:nvPr>
            <p:ph idx="11" hasCustomPrompt="1"/>
          </p:nvPr>
        </p:nvSpPr>
        <p:spPr>
          <a:xfrm>
            <a:off x="1110848" y="2834551"/>
            <a:ext cx="1439777" cy="251223"/>
          </a:xfrm>
          <a:prstGeom prst="rect">
            <a:avLst/>
          </a:prstGeom>
          <a:noFill/>
          <a:ln>
            <a:noFill/>
          </a:ln>
        </p:spPr>
        <p:txBody>
          <a:bodyPr vert="horz" lIns="91440" tIns="45720" rIns="91440" bIns="45720" rtlCol="0">
            <a:noAutofit/>
          </a:bodyPr>
          <a:lstStyle>
            <a:lvl1pPr marL="0" indent="0" algn="ctr">
              <a:buFont typeface="Arial" panose="020B0604020202020204" pitchFamily="34" charset="0"/>
              <a:buNone/>
              <a:defRPr sz="1200" b="0" i="0">
                <a:gradFill>
                  <a:gsLst>
                    <a:gs pos="0">
                      <a:srgbClr val="F2CA04"/>
                    </a:gs>
                    <a:gs pos="100000">
                      <a:srgbClr val="F28705"/>
                    </a:gs>
                  </a:gsLst>
                  <a:lin ang="5400000" scaled="1"/>
                </a:gradFill>
                <a:latin typeface="Gilroy-Bold ☞" pitchFamily="2" charset="77"/>
              </a:defRPr>
            </a:lvl1pPr>
          </a:lstStyle>
          <a:p>
            <a:pPr lvl="0"/>
            <a:r>
              <a:rPr lang="en-US"/>
              <a:t>Title</a:t>
            </a:r>
          </a:p>
        </p:txBody>
      </p:sp>
      <p:sp>
        <p:nvSpPr>
          <p:cNvPr id="30" name="Text Placeholder 2">
            <a:extLst>
              <a:ext uri="{FF2B5EF4-FFF2-40B4-BE49-F238E27FC236}">
                <a16:creationId xmlns:a16="http://schemas.microsoft.com/office/drawing/2014/main" id="{9AB8C168-D18D-2B46-A170-030C0D8F6AF4}"/>
              </a:ext>
            </a:extLst>
          </p:cNvPr>
          <p:cNvSpPr>
            <a:spLocks noGrp="1"/>
          </p:cNvSpPr>
          <p:nvPr>
            <p:ph idx="20" hasCustomPrompt="1"/>
          </p:nvPr>
        </p:nvSpPr>
        <p:spPr>
          <a:xfrm>
            <a:off x="3854568" y="2834551"/>
            <a:ext cx="1439777" cy="251223"/>
          </a:xfrm>
          <a:prstGeom prst="rect">
            <a:avLst/>
          </a:prstGeom>
          <a:noFill/>
          <a:ln>
            <a:noFill/>
          </a:ln>
        </p:spPr>
        <p:txBody>
          <a:bodyPr vert="horz" lIns="91440" tIns="45720" rIns="91440" bIns="45720" rtlCol="0">
            <a:noAutofit/>
          </a:bodyPr>
          <a:lstStyle>
            <a:lvl1pPr marL="0" indent="0" algn="ctr">
              <a:buFont typeface="Arial" panose="020B0604020202020204" pitchFamily="34" charset="0"/>
              <a:buNone/>
              <a:defRPr sz="1200" b="0" i="0">
                <a:gradFill>
                  <a:gsLst>
                    <a:gs pos="0">
                      <a:srgbClr val="F2CA04"/>
                    </a:gs>
                    <a:gs pos="100000">
                      <a:srgbClr val="F28705"/>
                    </a:gs>
                  </a:gsLst>
                  <a:lin ang="5400000" scaled="1"/>
                </a:gradFill>
                <a:latin typeface="Gilroy-Bold ☞" pitchFamily="2" charset="77"/>
              </a:defRPr>
            </a:lvl1pPr>
          </a:lstStyle>
          <a:p>
            <a:pPr lvl="0"/>
            <a:r>
              <a:rPr lang="en-US"/>
              <a:t>Title</a:t>
            </a:r>
          </a:p>
        </p:txBody>
      </p:sp>
      <p:sp>
        <p:nvSpPr>
          <p:cNvPr id="32" name="Text Placeholder 2">
            <a:extLst>
              <a:ext uri="{FF2B5EF4-FFF2-40B4-BE49-F238E27FC236}">
                <a16:creationId xmlns:a16="http://schemas.microsoft.com/office/drawing/2014/main" id="{618C2E63-219D-FD46-94D3-0F5B73246724}"/>
              </a:ext>
            </a:extLst>
          </p:cNvPr>
          <p:cNvSpPr>
            <a:spLocks noGrp="1"/>
          </p:cNvSpPr>
          <p:nvPr>
            <p:ph idx="21" hasCustomPrompt="1"/>
          </p:nvPr>
        </p:nvSpPr>
        <p:spPr>
          <a:xfrm>
            <a:off x="6621622" y="2834551"/>
            <a:ext cx="1439777" cy="251223"/>
          </a:xfrm>
          <a:prstGeom prst="rect">
            <a:avLst/>
          </a:prstGeom>
          <a:noFill/>
          <a:ln>
            <a:noFill/>
          </a:ln>
        </p:spPr>
        <p:txBody>
          <a:bodyPr vert="horz" lIns="91440" tIns="45720" rIns="91440" bIns="45720" rtlCol="0">
            <a:noAutofit/>
          </a:bodyPr>
          <a:lstStyle>
            <a:lvl1pPr marL="0" indent="0" algn="ctr">
              <a:buFont typeface="Arial" panose="020B0604020202020204" pitchFamily="34" charset="0"/>
              <a:buNone/>
              <a:defRPr sz="1200" b="0" i="0">
                <a:gradFill>
                  <a:gsLst>
                    <a:gs pos="0">
                      <a:srgbClr val="F2CA04"/>
                    </a:gs>
                    <a:gs pos="100000">
                      <a:srgbClr val="F28705"/>
                    </a:gs>
                  </a:gsLst>
                  <a:lin ang="5400000" scaled="1"/>
                </a:gradFill>
                <a:latin typeface="Gilroy-Bold ☞" pitchFamily="2" charset="77"/>
              </a:defRPr>
            </a:lvl1pPr>
          </a:lstStyle>
          <a:p>
            <a:pPr lvl="0"/>
            <a:r>
              <a:rPr lang="en-US"/>
              <a:t>Title</a:t>
            </a:r>
          </a:p>
        </p:txBody>
      </p:sp>
      <p:sp>
        <p:nvSpPr>
          <p:cNvPr id="25" name="Slide Number Placeholder 2"/>
          <p:cNvSpPr>
            <a:spLocks noGrp="1"/>
          </p:cNvSpPr>
          <p:nvPr>
            <p:ph type="sldNum" sz="quarter" idx="22"/>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1262C4FF-9CB9-7CF4-4B6D-631B03353283}"/>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7" name="Subtitle 2">
            <a:extLst>
              <a:ext uri="{FF2B5EF4-FFF2-40B4-BE49-F238E27FC236}">
                <a16:creationId xmlns:a16="http://schemas.microsoft.com/office/drawing/2014/main" id="{8B91FA10-F65A-96A9-606E-8A4CE0034601}"/>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1477679418"/>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61" userDrawn="1">
          <p15:clr>
            <a:srgbClr val="FBAE40"/>
          </p15:clr>
        </p15:guide>
        <p15:guide id="3" pos="1440" userDrawn="1">
          <p15:clr>
            <a:srgbClr val="FBAE40"/>
          </p15:clr>
        </p15:guide>
        <p15:guide id="4" orient="horz" pos="117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hat we do- 5">
    <p:spTree>
      <p:nvGrpSpPr>
        <p:cNvPr id="1" name=""/>
        <p:cNvGrpSpPr/>
        <p:nvPr/>
      </p:nvGrpSpPr>
      <p:grpSpPr>
        <a:xfrm>
          <a:off x="0" y="0"/>
          <a:ext cx="0" cy="0"/>
          <a:chOff x="0" y="0"/>
          <a:chExt cx="0" cy="0"/>
        </a:xfrm>
      </p:grpSpPr>
      <p:pic>
        <p:nvPicPr>
          <p:cNvPr id="37" name="Image" descr="Image">
            <a:extLst>
              <a:ext uri="{FF2B5EF4-FFF2-40B4-BE49-F238E27FC236}">
                <a16:creationId xmlns:a16="http://schemas.microsoft.com/office/drawing/2014/main" id="{1E0E3D38-7FCA-0D4D-9E75-8EFC28AD50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30152" y="1069733"/>
            <a:ext cx="861445" cy="2822879"/>
          </a:xfrm>
          <a:prstGeom prst="rect">
            <a:avLst/>
          </a:prstGeom>
          <a:ln w="12700">
            <a:miter lim="400000"/>
          </a:ln>
        </p:spPr>
      </p:pic>
      <p:sp>
        <p:nvSpPr>
          <p:cNvPr id="38" name="Picture Placeholder 3">
            <a:extLst>
              <a:ext uri="{FF2B5EF4-FFF2-40B4-BE49-F238E27FC236}">
                <a16:creationId xmlns:a16="http://schemas.microsoft.com/office/drawing/2014/main" id="{04125857-9CC8-5E46-AF33-7129AE9FC38E}"/>
              </a:ext>
            </a:extLst>
          </p:cNvPr>
          <p:cNvSpPr>
            <a:spLocks noGrp="1"/>
          </p:cNvSpPr>
          <p:nvPr>
            <p:ph type="pic" sz="quarter" idx="15" hasCustomPrompt="1"/>
          </p:nvPr>
        </p:nvSpPr>
        <p:spPr>
          <a:xfrm>
            <a:off x="7973264" y="1396663"/>
            <a:ext cx="361955" cy="361955"/>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pic>
        <p:nvPicPr>
          <p:cNvPr id="41" name="Image" descr="Image">
            <a:extLst>
              <a:ext uri="{FF2B5EF4-FFF2-40B4-BE49-F238E27FC236}">
                <a16:creationId xmlns:a16="http://schemas.microsoft.com/office/drawing/2014/main" id="{A49FBDDB-4DAC-A947-B3A6-97505AB304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29450" y="2131430"/>
            <a:ext cx="861445" cy="2822879"/>
          </a:xfrm>
          <a:prstGeom prst="rect">
            <a:avLst/>
          </a:prstGeom>
          <a:ln w="12700">
            <a:miter lim="400000"/>
          </a:ln>
        </p:spPr>
      </p:pic>
      <p:sp>
        <p:nvSpPr>
          <p:cNvPr id="42" name="Picture Placeholder 3">
            <a:extLst>
              <a:ext uri="{FF2B5EF4-FFF2-40B4-BE49-F238E27FC236}">
                <a16:creationId xmlns:a16="http://schemas.microsoft.com/office/drawing/2014/main" id="{9893DC2E-8999-144E-821D-8285143BF494}"/>
              </a:ext>
            </a:extLst>
          </p:cNvPr>
          <p:cNvSpPr>
            <a:spLocks noGrp="1"/>
          </p:cNvSpPr>
          <p:nvPr>
            <p:ph type="pic" sz="quarter" idx="16" hasCustomPrompt="1"/>
          </p:nvPr>
        </p:nvSpPr>
        <p:spPr>
          <a:xfrm>
            <a:off x="6172562" y="2478908"/>
            <a:ext cx="361955" cy="361955"/>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pic>
        <p:nvPicPr>
          <p:cNvPr id="24" name="Image" descr="Image">
            <a:extLst>
              <a:ext uri="{FF2B5EF4-FFF2-40B4-BE49-F238E27FC236}">
                <a16:creationId xmlns:a16="http://schemas.microsoft.com/office/drawing/2014/main" id="{1D693F41-2E3D-7B4D-BCE9-4C729F30E7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7894" y="1073212"/>
            <a:ext cx="861445" cy="2822879"/>
          </a:xfrm>
          <a:prstGeom prst="rect">
            <a:avLst/>
          </a:prstGeom>
          <a:ln w="12700">
            <a:miter lim="400000"/>
          </a:ln>
        </p:spPr>
      </p:pic>
      <p:sp>
        <p:nvSpPr>
          <p:cNvPr id="18" name="Picture Placeholder 3">
            <a:extLst>
              <a:ext uri="{FF2B5EF4-FFF2-40B4-BE49-F238E27FC236}">
                <a16:creationId xmlns:a16="http://schemas.microsoft.com/office/drawing/2014/main" id="{3F3DB467-C52D-0847-9099-4436DA87A372}"/>
              </a:ext>
            </a:extLst>
          </p:cNvPr>
          <p:cNvSpPr>
            <a:spLocks noGrp="1"/>
          </p:cNvSpPr>
          <p:nvPr>
            <p:ph type="pic" sz="quarter" idx="12" hasCustomPrompt="1"/>
          </p:nvPr>
        </p:nvSpPr>
        <p:spPr>
          <a:xfrm>
            <a:off x="871006" y="1400142"/>
            <a:ext cx="361955" cy="361955"/>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sp>
        <p:nvSpPr>
          <p:cNvPr id="5" name="TextBox 4">
            <a:extLst>
              <a:ext uri="{FF2B5EF4-FFF2-40B4-BE49-F238E27FC236}">
                <a16:creationId xmlns:a16="http://schemas.microsoft.com/office/drawing/2014/main" id="{1279E489-EF5C-A44F-BE18-002A729F62D4}"/>
              </a:ext>
            </a:extLst>
          </p:cNvPr>
          <p:cNvSpPr txBox="1"/>
          <p:nvPr userDrawn="1"/>
        </p:nvSpPr>
        <p:spPr>
          <a:xfrm>
            <a:off x="3647209" y="5922818"/>
            <a:ext cx="0" cy="0"/>
          </a:xfrm>
          <a:prstGeom prst="rect">
            <a:avLst/>
          </a:prstGeom>
          <a:noFill/>
        </p:spPr>
        <p:txBody>
          <a:bodyPr vert="horz" wrap="none" lIns="68580" tIns="34290" rIns="68580" bIns="34290" rtlCol="0">
            <a:noAutofit/>
          </a:bodyPr>
          <a:lstStyle/>
          <a:p>
            <a:pPr algn="l"/>
            <a:endParaRPr lang="en-US" sz="4200"/>
          </a:p>
        </p:txBody>
      </p:sp>
      <p:pic>
        <p:nvPicPr>
          <p:cNvPr id="23" name="Image" descr="Image">
            <a:extLst>
              <a:ext uri="{FF2B5EF4-FFF2-40B4-BE49-F238E27FC236}">
                <a16:creationId xmlns:a16="http://schemas.microsoft.com/office/drawing/2014/main" id="{048E4242-672D-CF48-B2DA-178DD651304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8046" y="2131430"/>
            <a:ext cx="861445" cy="2822879"/>
          </a:xfrm>
          <a:prstGeom prst="rect">
            <a:avLst/>
          </a:prstGeom>
          <a:ln w="12700">
            <a:miter lim="400000"/>
          </a:ln>
        </p:spPr>
      </p:pic>
      <p:sp>
        <p:nvSpPr>
          <p:cNvPr id="26" name="Picture Placeholder 3">
            <a:extLst>
              <a:ext uri="{FF2B5EF4-FFF2-40B4-BE49-F238E27FC236}">
                <a16:creationId xmlns:a16="http://schemas.microsoft.com/office/drawing/2014/main" id="{063B7707-7DE5-5240-9318-DC52E4E6E88C}"/>
              </a:ext>
            </a:extLst>
          </p:cNvPr>
          <p:cNvSpPr>
            <a:spLocks noGrp="1"/>
          </p:cNvSpPr>
          <p:nvPr>
            <p:ph type="pic" sz="quarter" idx="13" hasCustomPrompt="1"/>
          </p:nvPr>
        </p:nvSpPr>
        <p:spPr>
          <a:xfrm>
            <a:off x="2571158" y="2478908"/>
            <a:ext cx="361955" cy="361955"/>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pic>
        <p:nvPicPr>
          <p:cNvPr id="32" name="Image" descr="Image">
            <a:extLst>
              <a:ext uri="{FF2B5EF4-FFF2-40B4-BE49-F238E27FC236}">
                <a16:creationId xmlns:a16="http://schemas.microsoft.com/office/drawing/2014/main" id="{2E89EB55-2C8A-534D-AF6B-B7B7696A8F9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128748" y="1069733"/>
            <a:ext cx="861445" cy="2822879"/>
          </a:xfrm>
          <a:prstGeom prst="rect">
            <a:avLst/>
          </a:prstGeom>
          <a:ln w="12700">
            <a:miter lim="400000"/>
          </a:ln>
        </p:spPr>
      </p:pic>
      <p:sp>
        <p:nvSpPr>
          <p:cNvPr id="33" name="Picture Placeholder 3">
            <a:extLst>
              <a:ext uri="{FF2B5EF4-FFF2-40B4-BE49-F238E27FC236}">
                <a16:creationId xmlns:a16="http://schemas.microsoft.com/office/drawing/2014/main" id="{C23F3EE1-2818-294B-A914-DF42F4B9FEBB}"/>
              </a:ext>
            </a:extLst>
          </p:cNvPr>
          <p:cNvSpPr>
            <a:spLocks noGrp="1"/>
          </p:cNvSpPr>
          <p:nvPr>
            <p:ph type="pic" sz="quarter" idx="14" hasCustomPrompt="1"/>
          </p:nvPr>
        </p:nvSpPr>
        <p:spPr>
          <a:xfrm>
            <a:off x="4371860" y="1396663"/>
            <a:ext cx="361955" cy="361955"/>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sp>
        <p:nvSpPr>
          <p:cNvPr id="3" name="TextBox 2">
            <a:extLst>
              <a:ext uri="{FF2B5EF4-FFF2-40B4-BE49-F238E27FC236}">
                <a16:creationId xmlns:a16="http://schemas.microsoft.com/office/drawing/2014/main" id="{FFB1ED0E-298D-B24D-A30B-7CBCBD25415E}"/>
              </a:ext>
            </a:extLst>
          </p:cNvPr>
          <p:cNvSpPr txBox="1"/>
          <p:nvPr userDrawn="1"/>
        </p:nvSpPr>
        <p:spPr>
          <a:xfrm>
            <a:off x="2357397" y="1740631"/>
            <a:ext cx="0" cy="0"/>
          </a:xfrm>
          <a:prstGeom prst="rect">
            <a:avLst/>
          </a:prstGeom>
          <a:noFill/>
        </p:spPr>
        <p:txBody>
          <a:bodyPr vert="horz" wrap="none" lIns="68580" tIns="34290" rIns="68580" bIns="34290" rtlCol="0">
            <a:noAutofit/>
          </a:bodyPr>
          <a:lstStyle/>
          <a:p>
            <a:pPr algn="l"/>
            <a:endParaRPr lang="en-US" sz="4200"/>
          </a:p>
        </p:txBody>
      </p:sp>
      <p:sp>
        <p:nvSpPr>
          <p:cNvPr id="31" name="Text Placeholder 2">
            <a:extLst>
              <a:ext uri="{FF2B5EF4-FFF2-40B4-BE49-F238E27FC236}">
                <a16:creationId xmlns:a16="http://schemas.microsoft.com/office/drawing/2014/main" id="{7B545539-5FAA-E848-A106-EE96F2635694}"/>
              </a:ext>
            </a:extLst>
          </p:cNvPr>
          <p:cNvSpPr>
            <a:spLocks noGrp="1"/>
          </p:cNvSpPr>
          <p:nvPr>
            <p:ph idx="19" hasCustomPrompt="1"/>
          </p:nvPr>
        </p:nvSpPr>
        <p:spPr>
          <a:xfrm>
            <a:off x="184534" y="2749899"/>
            <a:ext cx="1748162" cy="631476"/>
          </a:xfrm>
          <a:prstGeom prst="rect">
            <a:avLst/>
          </a:prstGeom>
          <a:ln>
            <a:noFill/>
          </a:ln>
        </p:spPr>
        <p:txBody>
          <a:bodyPr vert="horz" lIns="91440" tIns="45720" rIns="91440" bIns="45720" rtlCol="0">
            <a:noAutofit/>
          </a:bodyPr>
          <a:lstStyle>
            <a:lvl1pPr algn="ctr">
              <a:defRPr sz="1000"/>
            </a:lvl1pPr>
          </a:lstStyle>
          <a:p>
            <a:pPr lvl="0"/>
            <a:r>
              <a:rPr lang="en-US"/>
              <a:t>Content</a:t>
            </a:r>
          </a:p>
        </p:txBody>
      </p:sp>
      <p:sp>
        <p:nvSpPr>
          <p:cNvPr id="35" name="Text Placeholder 2">
            <a:extLst>
              <a:ext uri="{FF2B5EF4-FFF2-40B4-BE49-F238E27FC236}">
                <a16:creationId xmlns:a16="http://schemas.microsoft.com/office/drawing/2014/main" id="{A1C0E369-8257-A84B-9B08-20E0C3BFA1B9}"/>
              </a:ext>
            </a:extLst>
          </p:cNvPr>
          <p:cNvSpPr>
            <a:spLocks noGrp="1"/>
          </p:cNvSpPr>
          <p:nvPr>
            <p:ph idx="20" hasCustomPrompt="1"/>
          </p:nvPr>
        </p:nvSpPr>
        <p:spPr>
          <a:xfrm>
            <a:off x="1888642" y="4114571"/>
            <a:ext cx="1748162" cy="631476"/>
          </a:xfrm>
          <a:prstGeom prst="rect">
            <a:avLst/>
          </a:prstGeom>
          <a:ln>
            <a:noFill/>
          </a:ln>
        </p:spPr>
        <p:txBody>
          <a:bodyPr vert="horz" lIns="91440" tIns="45720" rIns="91440" bIns="45720" rtlCol="0">
            <a:noAutofit/>
          </a:bodyPr>
          <a:lstStyle>
            <a:lvl1pPr algn="ctr">
              <a:defRPr sz="1000"/>
            </a:lvl1pPr>
          </a:lstStyle>
          <a:p>
            <a:pPr lvl="0"/>
            <a:r>
              <a:rPr lang="en-US"/>
              <a:t>Content</a:t>
            </a:r>
          </a:p>
        </p:txBody>
      </p:sp>
      <p:sp>
        <p:nvSpPr>
          <p:cNvPr id="44" name="Text Placeholder 2">
            <a:extLst>
              <a:ext uri="{FF2B5EF4-FFF2-40B4-BE49-F238E27FC236}">
                <a16:creationId xmlns:a16="http://schemas.microsoft.com/office/drawing/2014/main" id="{B05D6EC7-522F-1547-91B6-2B06E1012541}"/>
              </a:ext>
            </a:extLst>
          </p:cNvPr>
          <p:cNvSpPr>
            <a:spLocks noGrp="1"/>
          </p:cNvSpPr>
          <p:nvPr>
            <p:ph idx="21" hasCustomPrompt="1"/>
          </p:nvPr>
        </p:nvSpPr>
        <p:spPr>
          <a:xfrm>
            <a:off x="3710515" y="2819171"/>
            <a:ext cx="1748162" cy="631476"/>
          </a:xfrm>
          <a:prstGeom prst="rect">
            <a:avLst/>
          </a:prstGeom>
          <a:ln>
            <a:noFill/>
          </a:ln>
        </p:spPr>
        <p:txBody>
          <a:bodyPr vert="horz" lIns="91440" tIns="45720" rIns="91440" bIns="45720" rtlCol="0">
            <a:noAutofit/>
          </a:bodyPr>
          <a:lstStyle>
            <a:lvl1pPr algn="ctr">
              <a:defRPr sz="1000"/>
            </a:lvl1pPr>
          </a:lstStyle>
          <a:p>
            <a:pPr lvl="0"/>
            <a:r>
              <a:rPr lang="en-US"/>
              <a:t>Content</a:t>
            </a:r>
          </a:p>
        </p:txBody>
      </p:sp>
      <p:sp>
        <p:nvSpPr>
          <p:cNvPr id="45" name="Text Placeholder 2">
            <a:extLst>
              <a:ext uri="{FF2B5EF4-FFF2-40B4-BE49-F238E27FC236}">
                <a16:creationId xmlns:a16="http://schemas.microsoft.com/office/drawing/2014/main" id="{0C9EE5B1-D4AB-D54E-B3F8-177F34578F64}"/>
              </a:ext>
            </a:extLst>
          </p:cNvPr>
          <p:cNvSpPr>
            <a:spLocks noGrp="1"/>
          </p:cNvSpPr>
          <p:nvPr>
            <p:ph idx="22" hasCustomPrompt="1"/>
          </p:nvPr>
        </p:nvSpPr>
        <p:spPr>
          <a:xfrm>
            <a:off x="5504679" y="4086862"/>
            <a:ext cx="1748162" cy="631476"/>
          </a:xfrm>
          <a:prstGeom prst="rect">
            <a:avLst/>
          </a:prstGeom>
          <a:ln>
            <a:noFill/>
          </a:ln>
        </p:spPr>
        <p:txBody>
          <a:bodyPr vert="horz" lIns="91440" tIns="45720" rIns="91440" bIns="45720" rtlCol="0">
            <a:noAutofit/>
          </a:bodyPr>
          <a:lstStyle>
            <a:lvl1pPr algn="ctr">
              <a:defRPr sz="1000"/>
            </a:lvl1pPr>
          </a:lstStyle>
          <a:p>
            <a:pPr lvl="0"/>
            <a:r>
              <a:rPr lang="en-US"/>
              <a:t>Content</a:t>
            </a:r>
          </a:p>
        </p:txBody>
      </p:sp>
      <p:sp>
        <p:nvSpPr>
          <p:cNvPr id="46" name="Text Placeholder 2">
            <a:extLst>
              <a:ext uri="{FF2B5EF4-FFF2-40B4-BE49-F238E27FC236}">
                <a16:creationId xmlns:a16="http://schemas.microsoft.com/office/drawing/2014/main" id="{F2077BD5-1D52-234B-8602-CB3609941FA7}"/>
              </a:ext>
            </a:extLst>
          </p:cNvPr>
          <p:cNvSpPr>
            <a:spLocks noGrp="1"/>
          </p:cNvSpPr>
          <p:nvPr>
            <p:ph idx="23" hasCustomPrompt="1"/>
          </p:nvPr>
        </p:nvSpPr>
        <p:spPr>
          <a:xfrm>
            <a:off x="7250351" y="2805316"/>
            <a:ext cx="1748162" cy="631476"/>
          </a:xfrm>
          <a:prstGeom prst="rect">
            <a:avLst/>
          </a:prstGeom>
          <a:ln>
            <a:noFill/>
          </a:ln>
        </p:spPr>
        <p:txBody>
          <a:bodyPr vert="horz" lIns="91440" tIns="45720" rIns="91440" bIns="45720" rtlCol="0">
            <a:noAutofit/>
          </a:bodyPr>
          <a:lstStyle>
            <a:lvl1pPr algn="ctr">
              <a:defRPr sz="1000"/>
            </a:lvl1pPr>
          </a:lstStyle>
          <a:p>
            <a:pPr lvl="0"/>
            <a:r>
              <a:rPr lang="en-US"/>
              <a:t>Content</a:t>
            </a:r>
          </a:p>
        </p:txBody>
      </p:sp>
      <p:sp>
        <p:nvSpPr>
          <p:cNvPr id="47" name="Text Placeholder 2">
            <a:extLst>
              <a:ext uri="{FF2B5EF4-FFF2-40B4-BE49-F238E27FC236}">
                <a16:creationId xmlns:a16="http://schemas.microsoft.com/office/drawing/2014/main" id="{F4AC932B-80F5-8941-A6D7-19AC5BE501D7}"/>
              </a:ext>
            </a:extLst>
          </p:cNvPr>
          <p:cNvSpPr>
            <a:spLocks noGrp="1"/>
          </p:cNvSpPr>
          <p:nvPr>
            <p:ph idx="11" hasCustomPrompt="1"/>
          </p:nvPr>
        </p:nvSpPr>
        <p:spPr>
          <a:xfrm>
            <a:off x="330996" y="2407868"/>
            <a:ext cx="1439777" cy="251223"/>
          </a:xfrm>
          <a:prstGeom prst="rect">
            <a:avLst/>
          </a:prstGeom>
          <a:noFill/>
          <a:ln>
            <a:noFill/>
          </a:ln>
        </p:spPr>
        <p:txBody>
          <a:bodyPr vert="horz" lIns="91440" tIns="45720" rIns="91440" bIns="45720" rtlCol="0">
            <a:noAutofit/>
          </a:bodyPr>
          <a:lstStyle>
            <a:lvl1pPr marL="0" indent="0" algn="ctr">
              <a:buFont typeface="Arial" panose="020B0604020202020204" pitchFamily="34" charset="0"/>
              <a:buNone/>
              <a:defRPr sz="1200" b="0" i="0">
                <a:gradFill>
                  <a:gsLst>
                    <a:gs pos="0">
                      <a:srgbClr val="F2CA04"/>
                    </a:gs>
                    <a:gs pos="100000">
                      <a:srgbClr val="F28705"/>
                    </a:gs>
                  </a:gsLst>
                  <a:lin ang="5400000" scaled="1"/>
                </a:gradFill>
                <a:latin typeface="Gilroy-Bold ☞" pitchFamily="2" charset="77"/>
              </a:defRPr>
            </a:lvl1pPr>
          </a:lstStyle>
          <a:p>
            <a:pPr lvl="0"/>
            <a:r>
              <a:rPr lang="en-US"/>
              <a:t>Title</a:t>
            </a:r>
          </a:p>
        </p:txBody>
      </p:sp>
      <p:sp>
        <p:nvSpPr>
          <p:cNvPr id="48" name="Text Placeholder 2">
            <a:extLst>
              <a:ext uri="{FF2B5EF4-FFF2-40B4-BE49-F238E27FC236}">
                <a16:creationId xmlns:a16="http://schemas.microsoft.com/office/drawing/2014/main" id="{31FC4958-76D4-AB44-A605-0AED285DCD3C}"/>
              </a:ext>
            </a:extLst>
          </p:cNvPr>
          <p:cNvSpPr>
            <a:spLocks noGrp="1"/>
          </p:cNvSpPr>
          <p:nvPr>
            <p:ph idx="24" hasCustomPrompt="1"/>
          </p:nvPr>
        </p:nvSpPr>
        <p:spPr>
          <a:xfrm>
            <a:off x="3843404" y="2407868"/>
            <a:ext cx="1439777" cy="251223"/>
          </a:xfrm>
          <a:prstGeom prst="rect">
            <a:avLst/>
          </a:prstGeom>
          <a:noFill/>
          <a:ln>
            <a:noFill/>
          </a:ln>
        </p:spPr>
        <p:txBody>
          <a:bodyPr vert="horz" lIns="91440" tIns="45720" rIns="91440" bIns="45720" rtlCol="0">
            <a:noAutofit/>
          </a:bodyPr>
          <a:lstStyle>
            <a:lvl1pPr marL="0" indent="0" algn="ctr">
              <a:buFont typeface="Arial" panose="020B0604020202020204" pitchFamily="34" charset="0"/>
              <a:buNone/>
              <a:defRPr sz="1200" b="0" i="0">
                <a:gradFill>
                  <a:gsLst>
                    <a:gs pos="0">
                      <a:srgbClr val="F2CA04"/>
                    </a:gs>
                    <a:gs pos="100000">
                      <a:srgbClr val="F28705"/>
                    </a:gs>
                  </a:gsLst>
                  <a:lin ang="5400000" scaled="1"/>
                </a:gradFill>
                <a:latin typeface="Gilroy-Bold ☞" pitchFamily="2" charset="77"/>
              </a:defRPr>
            </a:lvl1pPr>
          </a:lstStyle>
          <a:p>
            <a:pPr lvl="0"/>
            <a:r>
              <a:rPr lang="en-US"/>
              <a:t>Title</a:t>
            </a:r>
          </a:p>
        </p:txBody>
      </p:sp>
      <p:sp>
        <p:nvSpPr>
          <p:cNvPr id="49" name="Text Placeholder 2">
            <a:extLst>
              <a:ext uri="{FF2B5EF4-FFF2-40B4-BE49-F238E27FC236}">
                <a16:creationId xmlns:a16="http://schemas.microsoft.com/office/drawing/2014/main" id="{D7777766-D145-6149-B22D-42257E806E35}"/>
              </a:ext>
            </a:extLst>
          </p:cNvPr>
          <p:cNvSpPr>
            <a:spLocks noGrp="1"/>
          </p:cNvSpPr>
          <p:nvPr>
            <p:ph idx="25" hasCustomPrompt="1"/>
          </p:nvPr>
        </p:nvSpPr>
        <p:spPr>
          <a:xfrm>
            <a:off x="7420685" y="2407868"/>
            <a:ext cx="1439777" cy="251223"/>
          </a:xfrm>
          <a:prstGeom prst="rect">
            <a:avLst/>
          </a:prstGeom>
          <a:noFill/>
          <a:ln>
            <a:noFill/>
          </a:ln>
        </p:spPr>
        <p:txBody>
          <a:bodyPr vert="horz" lIns="91440" tIns="45720" rIns="91440" bIns="45720" rtlCol="0">
            <a:noAutofit/>
          </a:bodyPr>
          <a:lstStyle>
            <a:lvl1pPr marL="0" indent="0" algn="ctr">
              <a:buFont typeface="Arial" panose="020B0604020202020204" pitchFamily="34" charset="0"/>
              <a:buNone/>
              <a:defRPr sz="1200" b="0" i="0">
                <a:gradFill>
                  <a:gsLst>
                    <a:gs pos="0">
                      <a:srgbClr val="F2CA04"/>
                    </a:gs>
                    <a:gs pos="100000">
                      <a:srgbClr val="F28705"/>
                    </a:gs>
                  </a:gsLst>
                  <a:lin ang="5400000" scaled="1"/>
                </a:gradFill>
                <a:latin typeface="Gilroy-Bold ☞" pitchFamily="2" charset="77"/>
              </a:defRPr>
            </a:lvl1pPr>
          </a:lstStyle>
          <a:p>
            <a:pPr lvl="0"/>
            <a:r>
              <a:rPr lang="en-US"/>
              <a:t>Title</a:t>
            </a:r>
          </a:p>
        </p:txBody>
      </p:sp>
      <p:sp>
        <p:nvSpPr>
          <p:cNvPr id="50" name="Text Placeholder 2">
            <a:extLst>
              <a:ext uri="{FF2B5EF4-FFF2-40B4-BE49-F238E27FC236}">
                <a16:creationId xmlns:a16="http://schemas.microsoft.com/office/drawing/2014/main" id="{334A9BE4-8925-2C46-A79C-5459158AA4F1}"/>
              </a:ext>
            </a:extLst>
          </p:cNvPr>
          <p:cNvSpPr>
            <a:spLocks noGrp="1"/>
          </p:cNvSpPr>
          <p:nvPr>
            <p:ph idx="26" hasCustomPrompt="1"/>
          </p:nvPr>
        </p:nvSpPr>
        <p:spPr>
          <a:xfrm>
            <a:off x="2027636" y="3500853"/>
            <a:ext cx="1439777" cy="251223"/>
          </a:xfrm>
          <a:prstGeom prst="rect">
            <a:avLst/>
          </a:prstGeom>
          <a:noFill/>
          <a:ln>
            <a:noFill/>
          </a:ln>
        </p:spPr>
        <p:txBody>
          <a:bodyPr vert="horz" lIns="91440" tIns="45720" rIns="91440" bIns="45720" rtlCol="0">
            <a:noAutofit/>
          </a:bodyPr>
          <a:lstStyle>
            <a:lvl1pPr marL="0" indent="0" algn="ctr">
              <a:buFont typeface="Arial" panose="020B0604020202020204" pitchFamily="34" charset="0"/>
              <a:buNone/>
              <a:defRPr sz="1350" b="0" i="0">
                <a:gradFill>
                  <a:gsLst>
                    <a:gs pos="0">
                      <a:srgbClr val="F2CA04"/>
                    </a:gs>
                    <a:gs pos="100000">
                      <a:srgbClr val="F28705"/>
                    </a:gs>
                  </a:gsLst>
                  <a:lin ang="5400000" scaled="1"/>
                </a:gradFill>
                <a:latin typeface="Gilroy-Bold ☞" pitchFamily="2" charset="77"/>
              </a:defRPr>
            </a:lvl1pPr>
          </a:lstStyle>
          <a:p>
            <a:pPr lvl="0"/>
            <a:r>
              <a:rPr lang="en-US"/>
              <a:t>Title</a:t>
            </a:r>
          </a:p>
        </p:txBody>
      </p:sp>
      <p:sp>
        <p:nvSpPr>
          <p:cNvPr id="51" name="Text Placeholder 2">
            <a:extLst>
              <a:ext uri="{FF2B5EF4-FFF2-40B4-BE49-F238E27FC236}">
                <a16:creationId xmlns:a16="http://schemas.microsoft.com/office/drawing/2014/main" id="{7CEEFF71-D2A4-664F-A6AA-3E1A99DF6433}"/>
              </a:ext>
            </a:extLst>
          </p:cNvPr>
          <p:cNvSpPr>
            <a:spLocks noGrp="1"/>
          </p:cNvSpPr>
          <p:nvPr>
            <p:ph idx="27" hasCustomPrompt="1"/>
          </p:nvPr>
        </p:nvSpPr>
        <p:spPr>
          <a:xfrm>
            <a:off x="5614184" y="3500853"/>
            <a:ext cx="1439777" cy="251223"/>
          </a:xfrm>
          <a:prstGeom prst="rect">
            <a:avLst/>
          </a:prstGeom>
          <a:noFill/>
          <a:ln>
            <a:noFill/>
          </a:ln>
        </p:spPr>
        <p:txBody>
          <a:bodyPr vert="horz" lIns="91440" tIns="45720" rIns="91440" bIns="45720" rtlCol="0">
            <a:noAutofit/>
          </a:bodyPr>
          <a:lstStyle>
            <a:lvl1pPr marL="0" indent="0" algn="ctr">
              <a:buFont typeface="Arial" panose="020B0604020202020204" pitchFamily="34" charset="0"/>
              <a:buNone/>
              <a:defRPr sz="1350" b="0" i="0">
                <a:gradFill>
                  <a:gsLst>
                    <a:gs pos="0">
                      <a:srgbClr val="F2CA04"/>
                    </a:gs>
                    <a:gs pos="100000">
                      <a:srgbClr val="F28705"/>
                    </a:gs>
                  </a:gsLst>
                  <a:lin ang="5400000" scaled="1"/>
                </a:gradFill>
                <a:latin typeface="Gilroy-Bold ☞" pitchFamily="2" charset="77"/>
              </a:defRPr>
            </a:lvl1pPr>
          </a:lstStyle>
          <a:p>
            <a:pPr lvl="0"/>
            <a:r>
              <a:rPr lang="en-US"/>
              <a:t>Title</a:t>
            </a:r>
          </a:p>
        </p:txBody>
      </p:sp>
      <p:sp>
        <p:nvSpPr>
          <p:cNvPr id="30" name="Slide Number Placeholder 2"/>
          <p:cNvSpPr>
            <a:spLocks noGrp="1"/>
          </p:cNvSpPr>
          <p:nvPr>
            <p:ph type="sldNum" sz="quarter" idx="28"/>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7F0A95C1-1FD1-7730-6131-99AACC31AA03}"/>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7" name="Subtitle 2">
            <a:extLst>
              <a:ext uri="{FF2B5EF4-FFF2-40B4-BE49-F238E27FC236}">
                <a16:creationId xmlns:a16="http://schemas.microsoft.com/office/drawing/2014/main" id="{0B2F215F-EED1-F3BD-C4CE-BD01482EEE99}"/>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9633955"/>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61" userDrawn="1">
          <p15:clr>
            <a:srgbClr val="FBAE40"/>
          </p15:clr>
        </p15:guide>
        <p15:guide id="4" orient="horz" pos="1065" userDrawn="1">
          <p15:clr>
            <a:srgbClr val="FBAE40"/>
          </p15:clr>
        </p15:guide>
        <p15:guide id="5" pos="147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fferentiator- 3">
    <p:spTree>
      <p:nvGrpSpPr>
        <p:cNvPr id="1" name=""/>
        <p:cNvGrpSpPr/>
        <p:nvPr/>
      </p:nvGrpSpPr>
      <p:grpSpPr>
        <a:xfrm>
          <a:off x="0" y="0"/>
          <a:ext cx="0" cy="0"/>
          <a:chOff x="0" y="0"/>
          <a:chExt cx="0" cy="0"/>
        </a:xfrm>
      </p:grpSpPr>
      <p:pic>
        <p:nvPicPr>
          <p:cNvPr id="35" name="Image" descr="Image">
            <a:extLst>
              <a:ext uri="{FF2B5EF4-FFF2-40B4-BE49-F238E27FC236}">
                <a16:creationId xmlns:a16="http://schemas.microsoft.com/office/drawing/2014/main" id="{F9B303E1-EEF2-A046-AB70-88F45516D1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65468" y="912114"/>
            <a:ext cx="3613064" cy="3127324"/>
          </a:xfrm>
          <a:prstGeom prst="rect">
            <a:avLst/>
          </a:prstGeom>
          <a:ln w="12700">
            <a:miter lim="400000"/>
          </a:ln>
        </p:spPr>
      </p:pic>
      <p:sp>
        <p:nvSpPr>
          <p:cNvPr id="5" name="TextBox 4">
            <a:extLst>
              <a:ext uri="{FF2B5EF4-FFF2-40B4-BE49-F238E27FC236}">
                <a16:creationId xmlns:a16="http://schemas.microsoft.com/office/drawing/2014/main" id="{1279E489-EF5C-A44F-BE18-002A729F62D4}"/>
              </a:ext>
            </a:extLst>
          </p:cNvPr>
          <p:cNvSpPr txBox="1"/>
          <p:nvPr userDrawn="1"/>
        </p:nvSpPr>
        <p:spPr>
          <a:xfrm>
            <a:off x="3647209" y="5922818"/>
            <a:ext cx="0" cy="0"/>
          </a:xfrm>
          <a:prstGeom prst="rect">
            <a:avLst/>
          </a:prstGeom>
          <a:noFill/>
        </p:spPr>
        <p:txBody>
          <a:bodyPr vert="horz" wrap="none" lIns="68580" tIns="34290" rIns="68580" bIns="34290" rtlCol="0">
            <a:noAutofit/>
          </a:bodyPr>
          <a:lstStyle/>
          <a:p>
            <a:pPr algn="l"/>
            <a:endParaRPr lang="en-US" sz="4200"/>
          </a:p>
        </p:txBody>
      </p:sp>
      <p:sp>
        <p:nvSpPr>
          <p:cNvPr id="3" name="TextBox 2">
            <a:extLst>
              <a:ext uri="{FF2B5EF4-FFF2-40B4-BE49-F238E27FC236}">
                <a16:creationId xmlns:a16="http://schemas.microsoft.com/office/drawing/2014/main" id="{E3821DF6-4E05-464A-ACD9-C5F8493844C2}"/>
              </a:ext>
            </a:extLst>
          </p:cNvPr>
          <p:cNvSpPr txBox="1"/>
          <p:nvPr userDrawn="1"/>
        </p:nvSpPr>
        <p:spPr>
          <a:xfrm>
            <a:off x="2822331" y="3604847"/>
            <a:ext cx="0" cy="0"/>
          </a:xfrm>
          <a:prstGeom prst="rect">
            <a:avLst/>
          </a:prstGeom>
          <a:noFill/>
        </p:spPr>
        <p:txBody>
          <a:bodyPr vert="horz" wrap="none" lIns="68580" tIns="34290" rIns="68580" bIns="34290" rtlCol="0">
            <a:noAutofit/>
          </a:bodyPr>
          <a:lstStyle/>
          <a:p>
            <a:pPr algn="l"/>
            <a:endParaRPr lang="en-US" sz="4200"/>
          </a:p>
        </p:txBody>
      </p:sp>
      <p:sp>
        <p:nvSpPr>
          <p:cNvPr id="18" name="Picture Placeholder 3">
            <a:extLst>
              <a:ext uri="{FF2B5EF4-FFF2-40B4-BE49-F238E27FC236}">
                <a16:creationId xmlns:a16="http://schemas.microsoft.com/office/drawing/2014/main" id="{3F3DB467-C52D-0847-9099-4436DA87A372}"/>
              </a:ext>
            </a:extLst>
          </p:cNvPr>
          <p:cNvSpPr>
            <a:spLocks noGrp="1"/>
          </p:cNvSpPr>
          <p:nvPr>
            <p:ph type="pic" sz="quarter" idx="12" hasCustomPrompt="1"/>
          </p:nvPr>
        </p:nvSpPr>
        <p:spPr>
          <a:xfrm>
            <a:off x="5291867" y="1930037"/>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sp>
        <p:nvSpPr>
          <p:cNvPr id="32" name="Picture Placeholder 3">
            <a:extLst>
              <a:ext uri="{FF2B5EF4-FFF2-40B4-BE49-F238E27FC236}">
                <a16:creationId xmlns:a16="http://schemas.microsoft.com/office/drawing/2014/main" id="{FB588BE6-6BBB-2143-A0F2-EA3134691940}"/>
              </a:ext>
            </a:extLst>
          </p:cNvPr>
          <p:cNvSpPr>
            <a:spLocks noGrp="1"/>
          </p:cNvSpPr>
          <p:nvPr>
            <p:ph type="pic" sz="quarter" idx="17" hasCustomPrompt="1"/>
          </p:nvPr>
        </p:nvSpPr>
        <p:spPr>
          <a:xfrm>
            <a:off x="3570484" y="1930037"/>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pic>
        <p:nvPicPr>
          <p:cNvPr id="33" name="Picture 32">
            <a:extLst>
              <a:ext uri="{FF2B5EF4-FFF2-40B4-BE49-F238E27FC236}">
                <a16:creationId xmlns:a16="http://schemas.microsoft.com/office/drawing/2014/main" id="{3E0117CD-7B3B-AC46-9D45-08156A7671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8101" y="2211270"/>
            <a:ext cx="1267798" cy="660683"/>
          </a:xfrm>
          <a:prstGeom prst="rect">
            <a:avLst/>
          </a:prstGeom>
        </p:spPr>
      </p:pic>
      <p:sp>
        <p:nvSpPr>
          <p:cNvPr id="44" name="Picture Placeholder 3">
            <a:extLst>
              <a:ext uri="{FF2B5EF4-FFF2-40B4-BE49-F238E27FC236}">
                <a16:creationId xmlns:a16="http://schemas.microsoft.com/office/drawing/2014/main" id="{2926F3A8-2894-484B-B789-477284D295D6}"/>
              </a:ext>
            </a:extLst>
          </p:cNvPr>
          <p:cNvSpPr>
            <a:spLocks noGrp="1"/>
          </p:cNvSpPr>
          <p:nvPr>
            <p:ph type="pic" sz="quarter" idx="18" hasCustomPrompt="1"/>
          </p:nvPr>
        </p:nvSpPr>
        <p:spPr>
          <a:xfrm>
            <a:off x="4429315" y="3365268"/>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sp>
        <p:nvSpPr>
          <p:cNvPr id="21" name="Text Placeholder 2">
            <a:extLst>
              <a:ext uri="{FF2B5EF4-FFF2-40B4-BE49-F238E27FC236}">
                <a16:creationId xmlns:a16="http://schemas.microsoft.com/office/drawing/2014/main" id="{37059BF4-A860-8649-A11D-AB2B7B0A0FFB}"/>
              </a:ext>
            </a:extLst>
          </p:cNvPr>
          <p:cNvSpPr>
            <a:spLocks noGrp="1"/>
          </p:cNvSpPr>
          <p:nvPr>
            <p:ph idx="19" hasCustomPrompt="1"/>
          </p:nvPr>
        </p:nvSpPr>
        <p:spPr>
          <a:xfrm>
            <a:off x="1612838" y="1746782"/>
            <a:ext cx="1439778" cy="631476"/>
          </a:xfrm>
          <a:prstGeom prst="rect">
            <a:avLst/>
          </a:prstGeom>
          <a:ln>
            <a:noFill/>
          </a:ln>
        </p:spPr>
        <p:txBody>
          <a:bodyPr vert="horz" lIns="91440" tIns="45720" rIns="91440" bIns="45720" rtlCol="0">
            <a:noAutofit/>
          </a:bodyPr>
          <a:lstStyle>
            <a:lvl1pPr algn="r">
              <a:defRPr sz="1000"/>
            </a:lvl1pPr>
          </a:lstStyle>
          <a:p>
            <a:pPr lvl="0"/>
            <a:r>
              <a:rPr lang="en-US"/>
              <a:t>Content</a:t>
            </a:r>
          </a:p>
        </p:txBody>
      </p:sp>
      <p:sp>
        <p:nvSpPr>
          <p:cNvPr id="22" name="Text Placeholder 2">
            <a:extLst>
              <a:ext uri="{FF2B5EF4-FFF2-40B4-BE49-F238E27FC236}">
                <a16:creationId xmlns:a16="http://schemas.microsoft.com/office/drawing/2014/main" id="{2C6039A2-C2F2-8449-9B56-1F29E58AAED0}"/>
              </a:ext>
            </a:extLst>
          </p:cNvPr>
          <p:cNvSpPr>
            <a:spLocks noGrp="1"/>
          </p:cNvSpPr>
          <p:nvPr>
            <p:ph idx="11" hasCustomPrompt="1"/>
          </p:nvPr>
        </p:nvSpPr>
        <p:spPr>
          <a:xfrm>
            <a:off x="1612840" y="1357263"/>
            <a:ext cx="1439777" cy="251223"/>
          </a:xfrm>
          <a:prstGeom prst="rect">
            <a:avLst/>
          </a:prstGeom>
          <a:noFill/>
          <a:ln>
            <a:noFill/>
          </a:ln>
        </p:spPr>
        <p:txBody>
          <a:bodyPr vert="horz" lIns="91440" tIns="45720" rIns="91440" bIns="45720" rtlCol="0">
            <a:noAutofit/>
          </a:bodyPr>
          <a:lstStyle>
            <a:lvl1pPr marL="0" indent="0" algn="r">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23" name="Text Placeholder 2">
            <a:extLst>
              <a:ext uri="{FF2B5EF4-FFF2-40B4-BE49-F238E27FC236}">
                <a16:creationId xmlns:a16="http://schemas.microsoft.com/office/drawing/2014/main" id="{72877A9E-5044-CA4B-BA82-9D7566BD5853}"/>
              </a:ext>
            </a:extLst>
          </p:cNvPr>
          <p:cNvSpPr>
            <a:spLocks noGrp="1"/>
          </p:cNvSpPr>
          <p:nvPr>
            <p:ph idx="20" hasCustomPrompt="1"/>
          </p:nvPr>
        </p:nvSpPr>
        <p:spPr>
          <a:xfrm>
            <a:off x="6107609" y="1746782"/>
            <a:ext cx="1439778" cy="631476"/>
          </a:xfrm>
          <a:prstGeom prst="rect">
            <a:avLst/>
          </a:prstGeom>
          <a:ln>
            <a:noFill/>
          </a:ln>
        </p:spPr>
        <p:txBody>
          <a:bodyPr vert="horz" lIns="91440" tIns="45720" rIns="91440" bIns="45720" rtlCol="0">
            <a:noAutofit/>
          </a:bodyPr>
          <a:lstStyle>
            <a:lvl1pPr algn="l">
              <a:defRPr sz="1000"/>
            </a:lvl1pPr>
          </a:lstStyle>
          <a:p>
            <a:pPr lvl="0"/>
            <a:r>
              <a:rPr lang="en-US"/>
              <a:t>Content</a:t>
            </a:r>
          </a:p>
        </p:txBody>
      </p:sp>
      <p:sp>
        <p:nvSpPr>
          <p:cNvPr id="24" name="Text Placeholder 2">
            <a:extLst>
              <a:ext uri="{FF2B5EF4-FFF2-40B4-BE49-F238E27FC236}">
                <a16:creationId xmlns:a16="http://schemas.microsoft.com/office/drawing/2014/main" id="{4567EE8B-FE83-6846-ACAD-D57916181EAF}"/>
              </a:ext>
            </a:extLst>
          </p:cNvPr>
          <p:cNvSpPr>
            <a:spLocks noGrp="1"/>
          </p:cNvSpPr>
          <p:nvPr>
            <p:ph idx="21" hasCustomPrompt="1"/>
          </p:nvPr>
        </p:nvSpPr>
        <p:spPr>
          <a:xfrm>
            <a:off x="6107610" y="1357263"/>
            <a:ext cx="1439777" cy="251223"/>
          </a:xfrm>
          <a:prstGeom prst="rect">
            <a:avLst/>
          </a:prstGeom>
          <a:noFill/>
          <a:ln>
            <a:noFill/>
          </a:ln>
        </p:spPr>
        <p:txBody>
          <a:bodyPr vert="horz" lIns="91440" tIns="45720" rIns="91440" bIns="45720" rtlCol="0">
            <a:noAutofit/>
          </a:bodyPr>
          <a:lstStyle>
            <a:lvl1pPr marL="0" indent="0" algn="l">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27" name="Text Placeholder 2">
            <a:extLst>
              <a:ext uri="{FF2B5EF4-FFF2-40B4-BE49-F238E27FC236}">
                <a16:creationId xmlns:a16="http://schemas.microsoft.com/office/drawing/2014/main" id="{57B026EC-187E-2747-81C4-996A4BF72D84}"/>
              </a:ext>
            </a:extLst>
          </p:cNvPr>
          <p:cNvSpPr>
            <a:spLocks noGrp="1"/>
          </p:cNvSpPr>
          <p:nvPr>
            <p:ph idx="22" hasCustomPrompt="1"/>
          </p:nvPr>
        </p:nvSpPr>
        <p:spPr>
          <a:xfrm>
            <a:off x="3852134" y="4502201"/>
            <a:ext cx="1439778" cy="631476"/>
          </a:xfrm>
          <a:prstGeom prst="rect">
            <a:avLst/>
          </a:prstGeom>
          <a:ln>
            <a:noFill/>
          </a:ln>
        </p:spPr>
        <p:txBody>
          <a:bodyPr vert="horz" lIns="91440" tIns="45720" rIns="91440" bIns="45720" rtlCol="0">
            <a:noAutofit/>
          </a:bodyPr>
          <a:lstStyle>
            <a:lvl1pPr algn="ctr">
              <a:defRPr sz="1000"/>
            </a:lvl1pPr>
          </a:lstStyle>
          <a:p>
            <a:pPr lvl="0"/>
            <a:r>
              <a:rPr lang="en-US"/>
              <a:t>Content</a:t>
            </a:r>
          </a:p>
        </p:txBody>
      </p:sp>
      <p:sp>
        <p:nvSpPr>
          <p:cNvPr id="28" name="Text Placeholder 2">
            <a:extLst>
              <a:ext uri="{FF2B5EF4-FFF2-40B4-BE49-F238E27FC236}">
                <a16:creationId xmlns:a16="http://schemas.microsoft.com/office/drawing/2014/main" id="{7827D09D-C453-3142-9997-37C77D8700B9}"/>
              </a:ext>
            </a:extLst>
          </p:cNvPr>
          <p:cNvSpPr>
            <a:spLocks noGrp="1"/>
          </p:cNvSpPr>
          <p:nvPr>
            <p:ph idx="23" hasCustomPrompt="1"/>
          </p:nvPr>
        </p:nvSpPr>
        <p:spPr>
          <a:xfrm>
            <a:off x="3852135" y="4112682"/>
            <a:ext cx="1439777" cy="251223"/>
          </a:xfrm>
          <a:prstGeom prst="rect">
            <a:avLst/>
          </a:prstGeom>
          <a:noFill/>
          <a:ln>
            <a:noFill/>
          </a:ln>
        </p:spPr>
        <p:txBody>
          <a:bodyPr vert="horz" lIns="91440" tIns="45720" rIns="91440" bIns="45720" rtlCol="0">
            <a:noAutofit/>
          </a:bodyPr>
          <a:lstStyle>
            <a:lvl1pPr marL="0" indent="0" algn="ctr">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25" name="Slide Number Placeholder 2"/>
          <p:cNvSpPr>
            <a:spLocks noGrp="1"/>
          </p:cNvSpPr>
          <p:nvPr>
            <p:ph type="sldNum" sz="quarter" idx="24"/>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2D3C8EA0-4C63-D5A6-A7E5-333F533EFC15}"/>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7" name="Subtitle 2">
            <a:extLst>
              <a:ext uri="{FF2B5EF4-FFF2-40B4-BE49-F238E27FC236}">
                <a16:creationId xmlns:a16="http://schemas.microsoft.com/office/drawing/2014/main" id="{8F24F822-2BA8-6B57-9F13-69B06B811B82}"/>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3575047278"/>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27" userDrawn="1">
          <p15:clr>
            <a:srgbClr val="FBAE40"/>
          </p15:clr>
        </p15:guide>
        <p15:guide id="3" pos="1440" userDrawn="1">
          <p15:clr>
            <a:srgbClr val="FBAE40"/>
          </p15:clr>
        </p15:guide>
        <p15:guide id="4" orient="horz" pos="1269"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fferentiator- 4">
    <p:spTree>
      <p:nvGrpSpPr>
        <p:cNvPr id="1" name=""/>
        <p:cNvGrpSpPr/>
        <p:nvPr/>
      </p:nvGrpSpPr>
      <p:grpSpPr>
        <a:xfrm>
          <a:off x="0" y="0"/>
          <a:ext cx="0" cy="0"/>
          <a:chOff x="0" y="0"/>
          <a:chExt cx="0" cy="0"/>
        </a:xfrm>
      </p:grpSpPr>
      <p:pic>
        <p:nvPicPr>
          <p:cNvPr id="21" name="Image" descr="Image">
            <a:extLst>
              <a:ext uri="{FF2B5EF4-FFF2-40B4-BE49-F238E27FC236}">
                <a16:creationId xmlns:a16="http://schemas.microsoft.com/office/drawing/2014/main" id="{68D9F68A-A16E-3046-95E2-F3909D31C1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94481" y="2"/>
            <a:ext cx="5355039" cy="5355039"/>
          </a:xfrm>
          <a:prstGeom prst="rect">
            <a:avLst/>
          </a:prstGeom>
          <a:ln w="12700">
            <a:miter lim="400000"/>
          </a:ln>
        </p:spPr>
      </p:pic>
      <p:sp>
        <p:nvSpPr>
          <p:cNvPr id="5" name="TextBox 4">
            <a:extLst>
              <a:ext uri="{FF2B5EF4-FFF2-40B4-BE49-F238E27FC236}">
                <a16:creationId xmlns:a16="http://schemas.microsoft.com/office/drawing/2014/main" id="{1279E489-EF5C-A44F-BE18-002A729F62D4}"/>
              </a:ext>
            </a:extLst>
          </p:cNvPr>
          <p:cNvSpPr txBox="1"/>
          <p:nvPr userDrawn="1"/>
        </p:nvSpPr>
        <p:spPr>
          <a:xfrm>
            <a:off x="3647209" y="5922818"/>
            <a:ext cx="0" cy="0"/>
          </a:xfrm>
          <a:prstGeom prst="rect">
            <a:avLst/>
          </a:prstGeom>
          <a:noFill/>
        </p:spPr>
        <p:txBody>
          <a:bodyPr vert="horz" wrap="none" lIns="68580" tIns="34290" rIns="68580" bIns="34290" rtlCol="0">
            <a:noAutofit/>
          </a:bodyPr>
          <a:lstStyle/>
          <a:p>
            <a:pPr algn="l"/>
            <a:endParaRPr lang="en-US" sz="4200"/>
          </a:p>
        </p:txBody>
      </p:sp>
      <p:sp>
        <p:nvSpPr>
          <p:cNvPr id="3" name="TextBox 2">
            <a:extLst>
              <a:ext uri="{FF2B5EF4-FFF2-40B4-BE49-F238E27FC236}">
                <a16:creationId xmlns:a16="http://schemas.microsoft.com/office/drawing/2014/main" id="{E3821DF6-4E05-464A-ACD9-C5F8493844C2}"/>
              </a:ext>
            </a:extLst>
          </p:cNvPr>
          <p:cNvSpPr txBox="1"/>
          <p:nvPr userDrawn="1"/>
        </p:nvSpPr>
        <p:spPr>
          <a:xfrm>
            <a:off x="2822331" y="3604847"/>
            <a:ext cx="0" cy="0"/>
          </a:xfrm>
          <a:prstGeom prst="rect">
            <a:avLst/>
          </a:prstGeom>
          <a:noFill/>
        </p:spPr>
        <p:txBody>
          <a:bodyPr vert="horz" wrap="none" lIns="68580" tIns="34290" rIns="68580" bIns="34290" rtlCol="0">
            <a:noAutofit/>
          </a:bodyPr>
          <a:lstStyle/>
          <a:p>
            <a:pPr algn="l"/>
            <a:endParaRPr lang="en-US" sz="4200"/>
          </a:p>
        </p:txBody>
      </p:sp>
      <p:sp>
        <p:nvSpPr>
          <p:cNvPr id="18" name="Picture Placeholder 3">
            <a:extLst>
              <a:ext uri="{FF2B5EF4-FFF2-40B4-BE49-F238E27FC236}">
                <a16:creationId xmlns:a16="http://schemas.microsoft.com/office/drawing/2014/main" id="{3F3DB467-C52D-0847-9099-4436DA87A372}"/>
              </a:ext>
            </a:extLst>
          </p:cNvPr>
          <p:cNvSpPr>
            <a:spLocks noGrp="1"/>
          </p:cNvSpPr>
          <p:nvPr>
            <p:ph type="pic" sz="quarter" idx="12" hasCustomPrompt="1"/>
          </p:nvPr>
        </p:nvSpPr>
        <p:spPr>
          <a:xfrm>
            <a:off x="5491425" y="1659212"/>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sp>
        <p:nvSpPr>
          <p:cNvPr id="32" name="Picture Placeholder 3">
            <a:extLst>
              <a:ext uri="{FF2B5EF4-FFF2-40B4-BE49-F238E27FC236}">
                <a16:creationId xmlns:a16="http://schemas.microsoft.com/office/drawing/2014/main" id="{FB588BE6-6BBB-2143-A0F2-EA3134691940}"/>
              </a:ext>
            </a:extLst>
          </p:cNvPr>
          <p:cNvSpPr>
            <a:spLocks noGrp="1"/>
          </p:cNvSpPr>
          <p:nvPr>
            <p:ph type="pic" sz="quarter" idx="17" hasCustomPrompt="1"/>
          </p:nvPr>
        </p:nvSpPr>
        <p:spPr>
          <a:xfrm>
            <a:off x="3442625" y="1671815"/>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pic>
        <p:nvPicPr>
          <p:cNvPr id="33" name="Picture 32">
            <a:extLst>
              <a:ext uri="{FF2B5EF4-FFF2-40B4-BE49-F238E27FC236}">
                <a16:creationId xmlns:a16="http://schemas.microsoft.com/office/drawing/2014/main" id="{3E0117CD-7B3B-AC46-9D45-08156A7671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8101" y="2211270"/>
            <a:ext cx="1267798" cy="660683"/>
          </a:xfrm>
          <a:prstGeom prst="rect">
            <a:avLst/>
          </a:prstGeom>
        </p:spPr>
      </p:pic>
      <p:sp>
        <p:nvSpPr>
          <p:cNvPr id="31" name="Picture Placeholder 3">
            <a:extLst>
              <a:ext uri="{FF2B5EF4-FFF2-40B4-BE49-F238E27FC236}">
                <a16:creationId xmlns:a16="http://schemas.microsoft.com/office/drawing/2014/main" id="{DCD78362-FC4C-EE43-B268-9172D6EDB450}"/>
              </a:ext>
            </a:extLst>
          </p:cNvPr>
          <p:cNvSpPr>
            <a:spLocks noGrp="1"/>
          </p:cNvSpPr>
          <p:nvPr>
            <p:ph type="pic" sz="quarter" idx="18" hasCustomPrompt="1"/>
          </p:nvPr>
        </p:nvSpPr>
        <p:spPr>
          <a:xfrm>
            <a:off x="5491425" y="3433808"/>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sp>
        <p:nvSpPr>
          <p:cNvPr id="37" name="Picture Placeholder 3">
            <a:extLst>
              <a:ext uri="{FF2B5EF4-FFF2-40B4-BE49-F238E27FC236}">
                <a16:creationId xmlns:a16="http://schemas.microsoft.com/office/drawing/2014/main" id="{7F78A241-B58F-794A-93F6-6B02D192878E}"/>
              </a:ext>
            </a:extLst>
          </p:cNvPr>
          <p:cNvSpPr>
            <a:spLocks noGrp="1"/>
          </p:cNvSpPr>
          <p:nvPr>
            <p:ph type="pic" sz="quarter" idx="19" hasCustomPrompt="1"/>
          </p:nvPr>
        </p:nvSpPr>
        <p:spPr>
          <a:xfrm>
            <a:off x="3442625" y="3446411"/>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sp>
        <p:nvSpPr>
          <p:cNvPr id="24" name="Text Placeholder 2">
            <a:extLst>
              <a:ext uri="{FF2B5EF4-FFF2-40B4-BE49-F238E27FC236}">
                <a16:creationId xmlns:a16="http://schemas.microsoft.com/office/drawing/2014/main" id="{9ABF5CC8-1C65-3144-B120-F87F15233B9B}"/>
              </a:ext>
            </a:extLst>
          </p:cNvPr>
          <p:cNvSpPr>
            <a:spLocks noGrp="1"/>
          </p:cNvSpPr>
          <p:nvPr>
            <p:ph idx="20" hasCustomPrompt="1"/>
          </p:nvPr>
        </p:nvSpPr>
        <p:spPr>
          <a:xfrm>
            <a:off x="1612838" y="1746782"/>
            <a:ext cx="1439778" cy="631476"/>
          </a:xfrm>
          <a:prstGeom prst="rect">
            <a:avLst/>
          </a:prstGeom>
          <a:ln>
            <a:noFill/>
          </a:ln>
        </p:spPr>
        <p:txBody>
          <a:bodyPr vert="horz" lIns="91440" tIns="45720" rIns="91440" bIns="45720" rtlCol="0">
            <a:noAutofit/>
          </a:bodyPr>
          <a:lstStyle>
            <a:lvl1pPr algn="r">
              <a:defRPr sz="1000"/>
            </a:lvl1pPr>
          </a:lstStyle>
          <a:p>
            <a:pPr lvl="0"/>
            <a:r>
              <a:rPr lang="en-US"/>
              <a:t>Content</a:t>
            </a:r>
          </a:p>
        </p:txBody>
      </p:sp>
      <p:sp>
        <p:nvSpPr>
          <p:cNvPr id="25" name="Text Placeholder 2">
            <a:extLst>
              <a:ext uri="{FF2B5EF4-FFF2-40B4-BE49-F238E27FC236}">
                <a16:creationId xmlns:a16="http://schemas.microsoft.com/office/drawing/2014/main" id="{F0DB101C-73C9-214F-A9F6-DA78866BE563}"/>
              </a:ext>
            </a:extLst>
          </p:cNvPr>
          <p:cNvSpPr>
            <a:spLocks noGrp="1"/>
          </p:cNvSpPr>
          <p:nvPr>
            <p:ph idx="11" hasCustomPrompt="1"/>
          </p:nvPr>
        </p:nvSpPr>
        <p:spPr>
          <a:xfrm>
            <a:off x="1612840" y="1357263"/>
            <a:ext cx="1439777" cy="251223"/>
          </a:xfrm>
          <a:prstGeom prst="rect">
            <a:avLst/>
          </a:prstGeom>
          <a:noFill/>
          <a:ln>
            <a:noFill/>
          </a:ln>
        </p:spPr>
        <p:txBody>
          <a:bodyPr vert="horz" lIns="91440" tIns="45720" rIns="91440" bIns="45720" rtlCol="0">
            <a:noAutofit/>
          </a:bodyPr>
          <a:lstStyle>
            <a:lvl1pPr marL="0" indent="0" algn="r">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26" name="Text Placeholder 2">
            <a:extLst>
              <a:ext uri="{FF2B5EF4-FFF2-40B4-BE49-F238E27FC236}">
                <a16:creationId xmlns:a16="http://schemas.microsoft.com/office/drawing/2014/main" id="{50A53F04-E58E-2648-BF63-D790AADCFA83}"/>
              </a:ext>
            </a:extLst>
          </p:cNvPr>
          <p:cNvSpPr>
            <a:spLocks noGrp="1"/>
          </p:cNvSpPr>
          <p:nvPr>
            <p:ph idx="21" hasCustomPrompt="1"/>
          </p:nvPr>
        </p:nvSpPr>
        <p:spPr>
          <a:xfrm>
            <a:off x="6107609" y="1746782"/>
            <a:ext cx="1439778" cy="631476"/>
          </a:xfrm>
          <a:prstGeom prst="rect">
            <a:avLst/>
          </a:prstGeom>
          <a:ln>
            <a:noFill/>
          </a:ln>
        </p:spPr>
        <p:txBody>
          <a:bodyPr vert="horz" lIns="91440" tIns="45720" rIns="91440" bIns="45720" rtlCol="0">
            <a:noAutofit/>
          </a:bodyPr>
          <a:lstStyle>
            <a:lvl1pPr algn="l">
              <a:defRPr sz="1000"/>
            </a:lvl1pPr>
          </a:lstStyle>
          <a:p>
            <a:pPr lvl="0"/>
            <a:r>
              <a:rPr lang="en-US"/>
              <a:t>Content</a:t>
            </a:r>
          </a:p>
        </p:txBody>
      </p:sp>
      <p:sp>
        <p:nvSpPr>
          <p:cNvPr id="28" name="Text Placeholder 2">
            <a:extLst>
              <a:ext uri="{FF2B5EF4-FFF2-40B4-BE49-F238E27FC236}">
                <a16:creationId xmlns:a16="http://schemas.microsoft.com/office/drawing/2014/main" id="{9EE83548-04A4-F34B-8705-D1EA59AB94FE}"/>
              </a:ext>
            </a:extLst>
          </p:cNvPr>
          <p:cNvSpPr>
            <a:spLocks noGrp="1"/>
          </p:cNvSpPr>
          <p:nvPr>
            <p:ph idx="22" hasCustomPrompt="1"/>
          </p:nvPr>
        </p:nvSpPr>
        <p:spPr>
          <a:xfrm>
            <a:off x="6107610" y="1357263"/>
            <a:ext cx="1439777" cy="251223"/>
          </a:xfrm>
          <a:prstGeom prst="rect">
            <a:avLst/>
          </a:prstGeom>
          <a:noFill/>
          <a:ln>
            <a:noFill/>
          </a:ln>
        </p:spPr>
        <p:txBody>
          <a:bodyPr vert="horz" lIns="91440" tIns="45720" rIns="91440" bIns="45720" rtlCol="0">
            <a:noAutofit/>
          </a:bodyPr>
          <a:lstStyle>
            <a:lvl1pPr marL="0" indent="0" algn="l">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29" name="Text Placeholder 2">
            <a:extLst>
              <a:ext uri="{FF2B5EF4-FFF2-40B4-BE49-F238E27FC236}">
                <a16:creationId xmlns:a16="http://schemas.microsoft.com/office/drawing/2014/main" id="{A0DA0830-7C60-E043-92BC-F59227D0C56E}"/>
              </a:ext>
            </a:extLst>
          </p:cNvPr>
          <p:cNvSpPr>
            <a:spLocks noGrp="1"/>
          </p:cNvSpPr>
          <p:nvPr>
            <p:ph idx="23" hasCustomPrompt="1"/>
          </p:nvPr>
        </p:nvSpPr>
        <p:spPr>
          <a:xfrm>
            <a:off x="1612838" y="4082788"/>
            <a:ext cx="1439778" cy="631476"/>
          </a:xfrm>
          <a:prstGeom prst="rect">
            <a:avLst/>
          </a:prstGeom>
          <a:ln>
            <a:noFill/>
          </a:ln>
        </p:spPr>
        <p:txBody>
          <a:bodyPr vert="horz" lIns="91440" tIns="45720" rIns="91440" bIns="45720" rtlCol="0">
            <a:noAutofit/>
          </a:bodyPr>
          <a:lstStyle>
            <a:lvl1pPr algn="r">
              <a:defRPr sz="1000"/>
            </a:lvl1pPr>
          </a:lstStyle>
          <a:p>
            <a:pPr lvl="0"/>
            <a:r>
              <a:rPr lang="en-US"/>
              <a:t>Content</a:t>
            </a:r>
          </a:p>
        </p:txBody>
      </p:sp>
      <p:sp>
        <p:nvSpPr>
          <p:cNvPr id="34" name="Text Placeholder 2">
            <a:extLst>
              <a:ext uri="{FF2B5EF4-FFF2-40B4-BE49-F238E27FC236}">
                <a16:creationId xmlns:a16="http://schemas.microsoft.com/office/drawing/2014/main" id="{7C69F3E4-5898-A844-A26F-76729E2EA859}"/>
              </a:ext>
            </a:extLst>
          </p:cNvPr>
          <p:cNvSpPr>
            <a:spLocks noGrp="1"/>
          </p:cNvSpPr>
          <p:nvPr>
            <p:ph idx="24" hasCustomPrompt="1"/>
          </p:nvPr>
        </p:nvSpPr>
        <p:spPr>
          <a:xfrm>
            <a:off x="1612840" y="3693269"/>
            <a:ext cx="1439777" cy="251223"/>
          </a:xfrm>
          <a:prstGeom prst="rect">
            <a:avLst/>
          </a:prstGeom>
          <a:noFill/>
          <a:ln>
            <a:noFill/>
          </a:ln>
        </p:spPr>
        <p:txBody>
          <a:bodyPr vert="horz" lIns="91440" tIns="45720" rIns="91440" bIns="45720" rtlCol="0">
            <a:noAutofit/>
          </a:bodyPr>
          <a:lstStyle>
            <a:lvl1pPr marL="0" indent="0" algn="r">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35" name="Text Placeholder 2">
            <a:extLst>
              <a:ext uri="{FF2B5EF4-FFF2-40B4-BE49-F238E27FC236}">
                <a16:creationId xmlns:a16="http://schemas.microsoft.com/office/drawing/2014/main" id="{EB6653B8-2909-694F-B34E-7E083644337B}"/>
              </a:ext>
            </a:extLst>
          </p:cNvPr>
          <p:cNvSpPr>
            <a:spLocks noGrp="1"/>
          </p:cNvSpPr>
          <p:nvPr>
            <p:ph idx="25" hasCustomPrompt="1"/>
          </p:nvPr>
        </p:nvSpPr>
        <p:spPr>
          <a:xfrm>
            <a:off x="6107609" y="4082788"/>
            <a:ext cx="1439778" cy="631476"/>
          </a:xfrm>
          <a:prstGeom prst="rect">
            <a:avLst/>
          </a:prstGeom>
          <a:ln>
            <a:noFill/>
          </a:ln>
        </p:spPr>
        <p:txBody>
          <a:bodyPr vert="horz" lIns="91440" tIns="45720" rIns="91440" bIns="45720" rtlCol="0">
            <a:noAutofit/>
          </a:bodyPr>
          <a:lstStyle>
            <a:lvl1pPr algn="l">
              <a:defRPr sz="1000"/>
            </a:lvl1pPr>
          </a:lstStyle>
          <a:p>
            <a:pPr lvl="0"/>
            <a:r>
              <a:rPr lang="en-US"/>
              <a:t>Content</a:t>
            </a:r>
          </a:p>
        </p:txBody>
      </p:sp>
      <p:sp>
        <p:nvSpPr>
          <p:cNvPr id="36" name="Text Placeholder 2">
            <a:extLst>
              <a:ext uri="{FF2B5EF4-FFF2-40B4-BE49-F238E27FC236}">
                <a16:creationId xmlns:a16="http://schemas.microsoft.com/office/drawing/2014/main" id="{B2BCD738-7092-9D43-965A-EEC800389999}"/>
              </a:ext>
            </a:extLst>
          </p:cNvPr>
          <p:cNvSpPr>
            <a:spLocks noGrp="1"/>
          </p:cNvSpPr>
          <p:nvPr>
            <p:ph idx="26" hasCustomPrompt="1"/>
          </p:nvPr>
        </p:nvSpPr>
        <p:spPr>
          <a:xfrm>
            <a:off x="6107610" y="3693269"/>
            <a:ext cx="1439777" cy="251223"/>
          </a:xfrm>
          <a:prstGeom prst="rect">
            <a:avLst/>
          </a:prstGeom>
          <a:noFill/>
          <a:ln>
            <a:noFill/>
          </a:ln>
        </p:spPr>
        <p:txBody>
          <a:bodyPr vert="horz" lIns="91440" tIns="45720" rIns="91440" bIns="45720" rtlCol="0">
            <a:noAutofit/>
          </a:bodyPr>
          <a:lstStyle>
            <a:lvl1pPr marL="0" indent="0" algn="l">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27" name="Slide Number Placeholder 2"/>
          <p:cNvSpPr>
            <a:spLocks noGrp="1"/>
          </p:cNvSpPr>
          <p:nvPr>
            <p:ph type="sldNum" sz="quarter" idx="27"/>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32989818-22A5-521B-22EE-8E92FE1C0451}"/>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7" name="Subtitle 2">
            <a:extLst>
              <a:ext uri="{FF2B5EF4-FFF2-40B4-BE49-F238E27FC236}">
                <a16:creationId xmlns:a16="http://schemas.microsoft.com/office/drawing/2014/main" id="{231C2274-6800-1BD9-CC5D-9C64A3ADC850}"/>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488148592"/>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27" userDrawn="1">
          <p15:clr>
            <a:srgbClr val="FBAE40"/>
          </p15:clr>
        </p15:guide>
        <p15:guide id="3" pos="964" userDrawn="1">
          <p15:clr>
            <a:srgbClr val="FBAE40"/>
          </p15:clr>
        </p15:guide>
        <p15:guide id="4" orient="horz" pos="1269"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fferentiator- 5">
    <p:spTree>
      <p:nvGrpSpPr>
        <p:cNvPr id="1" name=""/>
        <p:cNvGrpSpPr/>
        <p:nvPr/>
      </p:nvGrpSpPr>
      <p:grpSpPr>
        <a:xfrm>
          <a:off x="0" y="0"/>
          <a:ext cx="0" cy="0"/>
          <a:chOff x="0" y="0"/>
          <a:chExt cx="0" cy="0"/>
        </a:xfrm>
      </p:grpSpPr>
      <p:pic>
        <p:nvPicPr>
          <p:cNvPr id="31" name="Image" descr="Image">
            <a:extLst>
              <a:ext uri="{FF2B5EF4-FFF2-40B4-BE49-F238E27FC236}">
                <a16:creationId xmlns:a16="http://schemas.microsoft.com/office/drawing/2014/main" id="{41B42FB2-CA94-5C4C-B30F-472CCC968BC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71127" y="1168979"/>
            <a:ext cx="2601749" cy="2700857"/>
          </a:xfrm>
          <a:prstGeom prst="rect">
            <a:avLst/>
          </a:prstGeom>
          <a:ln w="12700">
            <a:miter lim="400000"/>
          </a:ln>
        </p:spPr>
      </p:pic>
      <p:sp>
        <p:nvSpPr>
          <p:cNvPr id="5" name="TextBox 4">
            <a:extLst>
              <a:ext uri="{FF2B5EF4-FFF2-40B4-BE49-F238E27FC236}">
                <a16:creationId xmlns:a16="http://schemas.microsoft.com/office/drawing/2014/main" id="{1279E489-EF5C-A44F-BE18-002A729F62D4}"/>
              </a:ext>
            </a:extLst>
          </p:cNvPr>
          <p:cNvSpPr txBox="1"/>
          <p:nvPr userDrawn="1"/>
        </p:nvSpPr>
        <p:spPr>
          <a:xfrm>
            <a:off x="3647209" y="5922818"/>
            <a:ext cx="0" cy="0"/>
          </a:xfrm>
          <a:prstGeom prst="rect">
            <a:avLst/>
          </a:prstGeom>
          <a:noFill/>
        </p:spPr>
        <p:txBody>
          <a:bodyPr vert="horz" wrap="none" lIns="68580" tIns="34290" rIns="68580" bIns="34290" rtlCol="0">
            <a:noAutofit/>
          </a:bodyPr>
          <a:lstStyle/>
          <a:p>
            <a:pPr algn="l"/>
            <a:endParaRPr lang="en-US" sz="4200"/>
          </a:p>
        </p:txBody>
      </p:sp>
      <p:sp>
        <p:nvSpPr>
          <p:cNvPr id="3" name="TextBox 2">
            <a:extLst>
              <a:ext uri="{FF2B5EF4-FFF2-40B4-BE49-F238E27FC236}">
                <a16:creationId xmlns:a16="http://schemas.microsoft.com/office/drawing/2014/main" id="{E3821DF6-4E05-464A-ACD9-C5F8493844C2}"/>
              </a:ext>
            </a:extLst>
          </p:cNvPr>
          <p:cNvSpPr txBox="1"/>
          <p:nvPr userDrawn="1"/>
        </p:nvSpPr>
        <p:spPr>
          <a:xfrm>
            <a:off x="2822331" y="3604847"/>
            <a:ext cx="0" cy="0"/>
          </a:xfrm>
          <a:prstGeom prst="rect">
            <a:avLst/>
          </a:prstGeom>
          <a:noFill/>
        </p:spPr>
        <p:txBody>
          <a:bodyPr vert="horz" wrap="none" lIns="68580" tIns="34290" rIns="68580" bIns="34290" rtlCol="0">
            <a:noAutofit/>
          </a:bodyPr>
          <a:lstStyle/>
          <a:p>
            <a:pPr algn="l"/>
            <a:endParaRPr lang="en-US" sz="4200"/>
          </a:p>
        </p:txBody>
      </p:sp>
      <p:sp>
        <p:nvSpPr>
          <p:cNvPr id="23" name="Picture Placeholder 3">
            <a:extLst>
              <a:ext uri="{FF2B5EF4-FFF2-40B4-BE49-F238E27FC236}">
                <a16:creationId xmlns:a16="http://schemas.microsoft.com/office/drawing/2014/main" id="{8EF8731C-BB64-B648-898A-F24B25F00CBA}"/>
              </a:ext>
            </a:extLst>
          </p:cNvPr>
          <p:cNvSpPr>
            <a:spLocks noGrp="1"/>
          </p:cNvSpPr>
          <p:nvPr>
            <p:ph type="pic" sz="quarter" idx="13" hasCustomPrompt="1"/>
          </p:nvPr>
        </p:nvSpPr>
        <p:spPr>
          <a:xfrm>
            <a:off x="4431176" y="3295967"/>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sp>
        <p:nvSpPr>
          <p:cNvPr id="26" name="Picture Placeholder 3">
            <a:extLst>
              <a:ext uri="{FF2B5EF4-FFF2-40B4-BE49-F238E27FC236}">
                <a16:creationId xmlns:a16="http://schemas.microsoft.com/office/drawing/2014/main" id="{D7492D78-EF93-9F4E-9710-661C5D17A4D4}"/>
              </a:ext>
            </a:extLst>
          </p:cNvPr>
          <p:cNvSpPr>
            <a:spLocks noGrp="1"/>
          </p:cNvSpPr>
          <p:nvPr>
            <p:ph type="pic" sz="quarter" idx="14" hasCustomPrompt="1"/>
          </p:nvPr>
        </p:nvSpPr>
        <p:spPr>
          <a:xfrm>
            <a:off x="3463390" y="2617552"/>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sp>
        <p:nvSpPr>
          <p:cNvPr id="28" name="Picture Placeholder 3">
            <a:extLst>
              <a:ext uri="{FF2B5EF4-FFF2-40B4-BE49-F238E27FC236}">
                <a16:creationId xmlns:a16="http://schemas.microsoft.com/office/drawing/2014/main" id="{22F587AD-CC2E-C44B-9044-2B7C6C52F9FF}"/>
              </a:ext>
            </a:extLst>
          </p:cNvPr>
          <p:cNvSpPr>
            <a:spLocks noGrp="1"/>
          </p:cNvSpPr>
          <p:nvPr>
            <p:ph type="pic" sz="quarter" idx="15" hasCustomPrompt="1"/>
          </p:nvPr>
        </p:nvSpPr>
        <p:spPr>
          <a:xfrm>
            <a:off x="5406347" y="2617551"/>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sp>
        <p:nvSpPr>
          <p:cNvPr id="30" name="Picture Placeholder 3">
            <a:extLst>
              <a:ext uri="{FF2B5EF4-FFF2-40B4-BE49-F238E27FC236}">
                <a16:creationId xmlns:a16="http://schemas.microsoft.com/office/drawing/2014/main" id="{EF0751ED-8370-B841-88AF-40CB13F295F2}"/>
              </a:ext>
            </a:extLst>
          </p:cNvPr>
          <p:cNvSpPr>
            <a:spLocks noGrp="1"/>
          </p:cNvSpPr>
          <p:nvPr>
            <p:ph type="pic" sz="quarter" idx="16" hasCustomPrompt="1"/>
          </p:nvPr>
        </p:nvSpPr>
        <p:spPr>
          <a:xfrm>
            <a:off x="5065074" y="1464470"/>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sp>
        <p:nvSpPr>
          <p:cNvPr id="32" name="Picture Placeholder 3">
            <a:extLst>
              <a:ext uri="{FF2B5EF4-FFF2-40B4-BE49-F238E27FC236}">
                <a16:creationId xmlns:a16="http://schemas.microsoft.com/office/drawing/2014/main" id="{FB588BE6-6BBB-2143-A0F2-EA3134691940}"/>
              </a:ext>
            </a:extLst>
          </p:cNvPr>
          <p:cNvSpPr>
            <a:spLocks noGrp="1"/>
          </p:cNvSpPr>
          <p:nvPr>
            <p:ph type="pic" sz="quarter" idx="17" hasCustomPrompt="1"/>
          </p:nvPr>
        </p:nvSpPr>
        <p:spPr>
          <a:xfrm>
            <a:off x="3804160" y="1494777"/>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pic>
        <p:nvPicPr>
          <p:cNvPr id="33" name="Picture 32">
            <a:extLst>
              <a:ext uri="{FF2B5EF4-FFF2-40B4-BE49-F238E27FC236}">
                <a16:creationId xmlns:a16="http://schemas.microsoft.com/office/drawing/2014/main" id="{3E0117CD-7B3B-AC46-9D45-08156A7671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8101" y="2039142"/>
            <a:ext cx="1267798" cy="660683"/>
          </a:xfrm>
          <a:prstGeom prst="rect">
            <a:avLst/>
          </a:prstGeom>
        </p:spPr>
      </p:pic>
      <p:sp>
        <p:nvSpPr>
          <p:cNvPr id="27" name="Text Placeholder 2">
            <a:extLst>
              <a:ext uri="{FF2B5EF4-FFF2-40B4-BE49-F238E27FC236}">
                <a16:creationId xmlns:a16="http://schemas.microsoft.com/office/drawing/2014/main" id="{D5D1CAA3-EDF8-6D48-8017-105D91BE9AC9}"/>
              </a:ext>
            </a:extLst>
          </p:cNvPr>
          <p:cNvSpPr>
            <a:spLocks noGrp="1"/>
          </p:cNvSpPr>
          <p:nvPr>
            <p:ph idx="20" hasCustomPrompt="1"/>
          </p:nvPr>
        </p:nvSpPr>
        <p:spPr>
          <a:xfrm>
            <a:off x="1726901" y="1604666"/>
            <a:ext cx="1439778" cy="631476"/>
          </a:xfrm>
          <a:prstGeom prst="rect">
            <a:avLst/>
          </a:prstGeom>
          <a:ln>
            <a:noFill/>
          </a:ln>
        </p:spPr>
        <p:txBody>
          <a:bodyPr vert="horz" lIns="91440" tIns="45720" rIns="91440" bIns="45720" rtlCol="0">
            <a:noAutofit/>
          </a:bodyPr>
          <a:lstStyle>
            <a:lvl1pPr algn="r">
              <a:defRPr sz="1000"/>
            </a:lvl1pPr>
          </a:lstStyle>
          <a:p>
            <a:pPr lvl="0"/>
            <a:r>
              <a:rPr lang="en-US"/>
              <a:t>Content</a:t>
            </a:r>
          </a:p>
        </p:txBody>
      </p:sp>
      <p:sp>
        <p:nvSpPr>
          <p:cNvPr id="29" name="Text Placeholder 2">
            <a:extLst>
              <a:ext uri="{FF2B5EF4-FFF2-40B4-BE49-F238E27FC236}">
                <a16:creationId xmlns:a16="http://schemas.microsoft.com/office/drawing/2014/main" id="{2CF95D5F-3DB0-E44E-A0E6-9ED331A70847}"/>
              </a:ext>
            </a:extLst>
          </p:cNvPr>
          <p:cNvSpPr>
            <a:spLocks noGrp="1"/>
          </p:cNvSpPr>
          <p:nvPr>
            <p:ph idx="11" hasCustomPrompt="1"/>
          </p:nvPr>
        </p:nvSpPr>
        <p:spPr>
          <a:xfrm>
            <a:off x="1726903" y="1215146"/>
            <a:ext cx="1439777" cy="251223"/>
          </a:xfrm>
          <a:prstGeom prst="rect">
            <a:avLst/>
          </a:prstGeom>
          <a:noFill/>
          <a:ln>
            <a:noFill/>
          </a:ln>
        </p:spPr>
        <p:txBody>
          <a:bodyPr vert="horz" lIns="91440" tIns="45720" rIns="91440" bIns="45720" rtlCol="0">
            <a:noAutofit/>
          </a:bodyPr>
          <a:lstStyle>
            <a:lvl1pPr marL="0" indent="0" algn="r">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34" name="Text Placeholder 2">
            <a:extLst>
              <a:ext uri="{FF2B5EF4-FFF2-40B4-BE49-F238E27FC236}">
                <a16:creationId xmlns:a16="http://schemas.microsoft.com/office/drawing/2014/main" id="{A4002198-759A-9D4A-B6FB-F86AB34C2A7F}"/>
              </a:ext>
            </a:extLst>
          </p:cNvPr>
          <p:cNvSpPr>
            <a:spLocks noGrp="1"/>
          </p:cNvSpPr>
          <p:nvPr>
            <p:ph idx="21" hasCustomPrompt="1"/>
          </p:nvPr>
        </p:nvSpPr>
        <p:spPr>
          <a:xfrm>
            <a:off x="1771625" y="3356380"/>
            <a:ext cx="1439778" cy="631476"/>
          </a:xfrm>
          <a:prstGeom prst="rect">
            <a:avLst/>
          </a:prstGeom>
          <a:ln>
            <a:noFill/>
          </a:ln>
        </p:spPr>
        <p:txBody>
          <a:bodyPr vert="horz" lIns="91440" tIns="45720" rIns="91440" bIns="45720" rtlCol="0">
            <a:noAutofit/>
          </a:bodyPr>
          <a:lstStyle>
            <a:lvl1pPr algn="r">
              <a:defRPr sz="1000"/>
            </a:lvl1pPr>
          </a:lstStyle>
          <a:p>
            <a:pPr lvl="0"/>
            <a:r>
              <a:rPr lang="en-US"/>
              <a:t>Content</a:t>
            </a:r>
          </a:p>
        </p:txBody>
      </p:sp>
      <p:sp>
        <p:nvSpPr>
          <p:cNvPr id="37" name="Text Placeholder 2">
            <a:extLst>
              <a:ext uri="{FF2B5EF4-FFF2-40B4-BE49-F238E27FC236}">
                <a16:creationId xmlns:a16="http://schemas.microsoft.com/office/drawing/2014/main" id="{78B5E70B-C17C-1046-8CF6-116AE99A51B1}"/>
              </a:ext>
            </a:extLst>
          </p:cNvPr>
          <p:cNvSpPr>
            <a:spLocks noGrp="1"/>
          </p:cNvSpPr>
          <p:nvPr>
            <p:ph idx="22" hasCustomPrompt="1"/>
          </p:nvPr>
        </p:nvSpPr>
        <p:spPr>
          <a:xfrm>
            <a:off x="1771626" y="2966861"/>
            <a:ext cx="1439777" cy="251223"/>
          </a:xfrm>
          <a:prstGeom prst="rect">
            <a:avLst/>
          </a:prstGeom>
          <a:noFill/>
          <a:ln>
            <a:noFill/>
          </a:ln>
        </p:spPr>
        <p:txBody>
          <a:bodyPr vert="horz" lIns="91440" tIns="45720" rIns="91440" bIns="45720" rtlCol="0">
            <a:noAutofit/>
          </a:bodyPr>
          <a:lstStyle>
            <a:lvl1pPr marL="0" indent="0" algn="r">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39" name="Text Placeholder 2">
            <a:extLst>
              <a:ext uri="{FF2B5EF4-FFF2-40B4-BE49-F238E27FC236}">
                <a16:creationId xmlns:a16="http://schemas.microsoft.com/office/drawing/2014/main" id="{5D0CBF03-9C01-C043-9CD5-D39AB6B571F8}"/>
              </a:ext>
            </a:extLst>
          </p:cNvPr>
          <p:cNvSpPr>
            <a:spLocks noGrp="1"/>
          </p:cNvSpPr>
          <p:nvPr>
            <p:ph idx="23" hasCustomPrompt="1"/>
          </p:nvPr>
        </p:nvSpPr>
        <p:spPr>
          <a:xfrm>
            <a:off x="6073762" y="1604666"/>
            <a:ext cx="1439778" cy="631476"/>
          </a:xfrm>
          <a:prstGeom prst="rect">
            <a:avLst/>
          </a:prstGeom>
          <a:ln>
            <a:noFill/>
          </a:ln>
        </p:spPr>
        <p:txBody>
          <a:bodyPr vert="horz" lIns="91440" tIns="45720" rIns="91440" bIns="45720" rtlCol="0">
            <a:noAutofit/>
          </a:bodyPr>
          <a:lstStyle>
            <a:lvl1pPr algn="l">
              <a:defRPr sz="1000"/>
            </a:lvl1pPr>
          </a:lstStyle>
          <a:p>
            <a:pPr lvl="0"/>
            <a:r>
              <a:rPr lang="en-US"/>
              <a:t>Content</a:t>
            </a:r>
          </a:p>
        </p:txBody>
      </p:sp>
      <p:sp>
        <p:nvSpPr>
          <p:cNvPr id="41" name="Text Placeholder 2">
            <a:extLst>
              <a:ext uri="{FF2B5EF4-FFF2-40B4-BE49-F238E27FC236}">
                <a16:creationId xmlns:a16="http://schemas.microsoft.com/office/drawing/2014/main" id="{4F26DADE-240F-4347-97B2-5623EF3DF63E}"/>
              </a:ext>
            </a:extLst>
          </p:cNvPr>
          <p:cNvSpPr>
            <a:spLocks noGrp="1"/>
          </p:cNvSpPr>
          <p:nvPr>
            <p:ph idx="24" hasCustomPrompt="1"/>
          </p:nvPr>
        </p:nvSpPr>
        <p:spPr>
          <a:xfrm>
            <a:off x="6073763" y="1215146"/>
            <a:ext cx="1439777" cy="251223"/>
          </a:xfrm>
          <a:prstGeom prst="rect">
            <a:avLst/>
          </a:prstGeom>
          <a:noFill/>
          <a:ln>
            <a:noFill/>
          </a:ln>
        </p:spPr>
        <p:txBody>
          <a:bodyPr vert="horz" lIns="91440" tIns="45720" rIns="91440" bIns="45720" rtlCol="0">
            <a:noAutofit/>
          </a:bodyPr>
          <a:lstStyle>
            <a:lvl1pPr marL="0" indent="0" algn="l">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43" name="Text Placeholder 2">
            <a:extLst>
              <a:ext uri="{FF2B5EF4-FFF2-40B4-BE49-F238E27FC236}">
                <a16:creationId xmlns:a16="http://schemas.microsoft.com/office/drawing/2014/main" id="{849F16E2-5ADC-964D-8A83-A9848EC5E47D}"/>
              </a:ext>
            </a:extLst>
          </p:cNvPr>
          <p:cNvSpPr>
            <a:spLocks noGrp="1"/>
          </p:cNvSpPr>
          <p:nvPr>
            <p:ph idx="25" hasCustomPrompt="1"/>
          </p:nvPr>
        </p:nvSpPr>
        <p:spPr>
          <a:xfrm>
            <a:off x="6073762" y="3356380"/>
            <a:ext cx="1439778" cy="631476"/>
          </a:xfrm>
          <a:prstGeom prst="rect">
            <a:avLst/>
          </a:prstGeom>
          <a:ln>
            <a:noFill/>
          </a:ln>
        </p:spPr>
        <p:txBody>
          <a:bodyPr vert="horz" lIns="91440" tIns="45720" rIns="91440" bIns="45720" rtlCol="0">
            <a:noAutofit/>
          </a:bodyPr>
          <a:lstStyle>
            <a:lvl1pPr algn="l">
              <a:defRPr sz="1000"/>
            </a:lvl1pPr>
          </a:lstStyle>
          <a:p>
            <a:pPr lvl="0"/>
            <a:r>
              <a:rPr lang="en-US"/>
              <a:t>Content</a:t>
            </a:r>
          </a:p>
        </p:txBody>
      </p:sp>
      <p:sp>
        <p:nvSpPr>
          <p:cNvPr id="49" name="Text Placeholder 2">
            <a:extLst>
              <a:ext uri="{FF2B5EF4-FFF2-40B4-BE49-F238E27FC236}">
                <a16:creationId xmlns:a16="http://schemas.microsoft.com/office/drawing/2014/main" id="{C8350500-B780-1748-8E24-756997F92510}"/>
              </a:ext>
            </a:extLst>
          </p:cNvPr>
          <p:cNvSpPr>
            <a:spLocks noGrp="1"/>
          </p:cNvSpPr>
          <p:nvPr>
            <p:ph idx="26" hasCustomPrompt="1"/>
          </p:nvPr>
        </p:nvSpPr>
        <p:spPr>
          <a:xfrm>
            <a:off x="6073763" y="2966861"/>
            <a:ext cx="1439777" cy="251223"/>
          </a:xfrm>
          <a:prstGeom prst="rect">
            <a:avLst/>
          </a:prstGeom>
          <a:noFill/>
          <a:ln>
            <a:noFill/>
          </a:ln>
        </p:spPr>
        <p:txBody>
          <a:bodyPr vert="horz" lIns="91440" tIns="45720" rIns="91440" bIns="45720" rtlCol="0">
            <a:noAutofit/>
          </a:bodyPr>
          <a:lstStyle>
            <a:lvl1pPr marL="0" indent="0" algn="l">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50" name="Text Placeholder 2">
            <a:extLst>
              <a:ext uri="{FF2B5EF4-FFF2-40B4-BE49-F238E27FC236}">
                <a16:creationId xmlns:a16="http://schemas.microsoft.com/office/drawing/2014/main" id="{640BA859-E9C2-AC48-8598-33FB8FBB79CE}"/>
              </a:ext>
            </a:extLst>
          </p:cNvPr>
          <p:cNvSpPr>
            <a:spLocks noGrp="1"/>
          </p:cNvSpPr>
          <p:nvPr>
            <p:ph idx="27" hasCustomPrompt="1"/>
          </p:nvPr>
        </p:nvSpPr>
        <p:spPr>
          <a:xfrm>
            <a:off x="3866342" y="4403535"/>
            <a:ext cx="1439778" cy="631476"/>
          </a:xfrm>
          <a:prstGeom prst="rect">
            <a:avLst/>
          </a:prstGeom>
          <a:ln>
            <a:noFill/>
          </a:ln>
        </p:spPr>
        <p:txBody>
          <a:bodyPr vert="horz" lIns="91440" tIns="45720" rIns="91440" bIns="45720" rtlCol="0">
            <a:noAutofit/>
          </a:bodyPr>
          <a:lstStyle>
            <a:lvl1pPr algn="ctr">
              <a:defRPr sz="1000"/>
            </a:lvl1pPr>
          </a:lstStyle>
          <a:p>
            <a:pPr lvl="0"/>
            <a:r>
              <a:rPr lang="en-US"/>
              <a:t>Content</a:t>
            </a:r>
          </a:p>
        </p:txBody>
      </p:sp>
      <p:sp>
        <p:nvSpPr>
          <p:cNvPr id="51" name="Text Placeholder 2">
            <a:extLst>
              <a:ext uri="{FF2B5EF4-FFF2-40B4-BE49-F238E27FC236}">
                <a16:creationId xmlns:a16="http://schemas.microsoft.com/office/drawing/2014/main" id="{7B571F5A-0865-E946-B373-70BA0AACA213}"/>
              </a:ext>
            </a:extLst>
          </p:cNvPr>
          <p:cNvSpPr>
            <a:spLocks noGrp="1"/>
          </p:cNvSpPr>
          <p:nvPr>
            <p:ph idx="28" hasCustomPrompt="1"/>
          </p:nvPr>
        </p:nvSpPr>
        <p:spPr>
          <a:xfrm>
            <a:off x="3866344" y="4014015"/>
            <a:ext cx="1439777" cy="251223"/>
          </a:xfrm>
          <a:prstGeom prst="rect">
            <a:avLst/>
          </a:prstGeom>
          <a:noFill/>
          <a:ln>
            <a:noFill/>
          </a:ln>
        </p:spPr>
        <p:txBody>
          <a:bodyPr vert="horz" lIns="91440" tIns="45720" rIns="91440" bIns="45720" rtlCol="0">
            <a:noAutofit/>
          </a:bodyPr>
          <a:lstStyle>
            <a:lvl1pPr marL="0" indent="0" algn="ctr">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36" name="Slide Number Placeholder 2"/>
          <p:cNvSpPr>
            <a:spLocks noGrp="1"/>
          </p:cNvSpPr>
          <p:nvPr>
            <p:ph type="sldNum" sz="quarter" idx="29"/>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DE8DA8F7-712F-7926-F67C-3B6C86AD558D}"/>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7" name="Subtitle 2">
            <a:extLst>
              <a:ext uri="{FF2B5EF4-FFF2-40B4-BE49-F238E27FC236}">
                <a16:creationId xmlns:a16="http://schemas.microsoft.com/office/drawing/2014/main" id="{F5DA1B82-0033-B77A-BD12-D8DD2D585457}"/>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278192323"/>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61" userDrawn="1">
          <p15:clr>
            <a:srgbClr val="FBAE40"/>
          </p15:clr>
        </p15:guide>
        <p15:guide id="3" pos="1440" userDrawn="1">
          <p15:clr>
            <a:srgbClr val="FBAE40"/>
          </p15:clr>
        </p15:guide>
        <p15:guide id="4" orient="horz" pos="1176"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TA (a)">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79E489-EF5C-A44F-BE18-002A729F62D4}"/>
              </a:ext>
            </a:extLst>
          </p:cNvPr>
          <p:cNvSpPr txBox="1"/>
          <p:nvPr userDrawn="1"/>
        </p:nvSpPr>
        <p:spPr>
          <a:xfrm>
            <a:off x="3647209" y="5922818"/>
            <a:ext cx="0" cy="0"/>
          </a:xfrm>
          <a:prstGeom prst="rect">
            <a:avLst/>
          </a:prstGeom>
          <a:noFill/>
        </p:spPr>
        <p:txBody>
          <a:bodyPr vert="horz" wrap="none" lIns="68580" tIns="34290" rIns="68580" bIns="34290" rtlCol="0">
            <a:noAutofit/>
          </a:bodyPr>
          <a:lstStyle/>
          <a:p>
            <a:pPr algn="l"/>
            <a:endParaRPr lang="en-US" sz="4200"/>
          </a:p>
        </p:txBody>
      </p:sp>
      <p:pic>
        <p:nvPicPr>
          <p:cNvPr id="28" name="Picture 27">
            <a:extLst>
              <a:ext uri="{FF2B5EF4-FFF2-40B4-BE49-F238E27FC236}">
                <a16:creationId xmlns:a16="http://schemas.microsoft.com/office/drawing/2014/main" id="{CF79F58B-7018-FA4B-812D-B62EF642F761}"/>
              </a:ext>
            </a:extLst>
          </p:cNvPr>
          <p:cNvPicPr>
            <a:picLocks noChangeAspect="1"/>
          </p:cNvPicPr>
          <p:nvPr userDrawn="1"/>
        </p:nvPicPr>
        <p:blipFill>
          <a:blip r:embed="rId2"/>
          <a:stretch>
            <a:fillRect/>
          </a:stretch>
        </p:blipFill>
        <p:spPr>
          <a:xfrm flipH="1">
            <a:off x="210314" y="1824074"/>
            <a:ext cx="1764669" cy="2077757"/>
          </a:xfrm>
          <a:prstGeom prst="rect">
            <a:avLst/>
          </a:prstGeom>
        </p:spPr>
      </p:pic>
      <p:pic>
        <p:nvPicPr>
          <p:cNvPr id="30" name="Picture 29">
            <a:extLst>
              <a:ext uri="{FF2B5EF4-FFF2-40B4-BE49-F238E27FC236}">
                <a16:creationId xmlns:a16="http://schemas.microsoft.com/office/drawing/2014/main" id="{74E5A3C1-EEDE-7548-A337-059287CBABD3}"/>
              </a:ext>
            </a:extLst>
          </p:cNvPr>
          <p:cNvPicPr>
            <a:picLocks noChangeAspect="1"/>
          </p:cNvPicPr>
          <p:nvPr userDrawn="1"/>
        </p:nvPicPr>
        <p:blipFill>
          <a:blip r:embed="rId3"/>
          <a:stretch>
            <a:fillRect/>
          </a:stretch>
        </p:blipFill>
        <p:spPr>
          <a:xfrm flipH="1">
            <a:off x="1928860" y="1832412"/>
            <a:ext cx="1748930" cy="2059223"/>
          </a:xfrm>
          <a:prstGeom prst="rect">
            <a:avLst/>
          </a:prstGeom>
        </p:spPr>
      </p:pic>
      <p:pic>
        <p:nvPicPr>
          <p:cNvPr id="32" name="Picture 31">
            <a:extLst>
              <a:ext uri="{FF2B5EF4-FFF2-40B4-BE49-F238E27FC236}">
                <a16:creationId xmlns:a16="http://schemas.microsoft.com/office/drawing/2014/main" id="{1A6C7D80-5835-5040-AA8C-1F5431AC22A4}"/>
              </a:ext>
            </a:extLst>
          </p:cNvPr>
          <p:cNvPicPr>
            <a:picLocks noChangeAspect="1"/>
          </p:cNvPicPr>
          <p:nvPr userDrawn="1"/>
        </p:nvPicPr>
        <p:blipFill>
          <a:blip r:embed="rId2"/>
          <a:stretch>
            <a:fillRect/>
          </a:stretch>
        </p:blipFill>
        <p:spPr>
          <a:xfrm flipH="1">
            <a:off x="3689667" y="1824074"/>
            <a:ext cx="1764669" cy="2077757"/>
          </a:xfrm>
          <a:prstGeom prst="rect">
            <a:avLst/>
          </a:prstGeom>
        </p:spPr>
      </p:pic>
      <p:pic>
        <p:nvPicPr>
          <p:cNvPr id="33" name="Picture 32">
            <a:extLst>
              <a:ext uri="{FF2B5EF4-FFF2-40B4-BE49-F238E27FC236}">
                <a16:creationId xmlns:a16="http://schemas.microsoft.com/office/drawing/2014/main" id="{BB044149-10C8-F847-900E-B23E6B4FF8C1}"/>
              </a:ext>
            </a:extLst>
          </p:cNvPr>
          <p:cNvPicPr>
            <a:picLocks noChangeAspect="1"/>
          </p:cNvPicPr>
          <p:nvPr userDrawn="1"/>
        </p:nvPicPr>
        <p:blipFill>
          <a:blip r:embed="rId3"/>
          <a:stretch>
            <a:fillRect/>
          </a:stretch>
        </p:blipFill>
        <p:spPr>
          <a:xfrm flipH="1">
            <a:off x="5454334" y="1832412"/>
            <a:ext cx="1748930" cy="2059223"/>
          </a:xfrm>
          <a:prstGeom prst="rect">
            <a:avLst/>
          </a:prstGeom>
        </p:spPr>
      </p:pic>
      <p:pic>
        <p:nvPicPr>
          <p:cNvPr id="34" name="Picture 33">
            <a:extLst>
              <a:ext uri="{FF2B5EF4-FFF2-40B4-BE49-F238E27FC236}">
                <a16:creationId xmlns:a16="http://schemas.microsoft.com/office/drawing/2014/main" id="{828F8140-23C8-CB40-9254-C0C5F252FB6C}"/>
              </a:ext>
            </a:extLst>
          </p:cNvPr>
          <p:cNvPicPr>
            <a:picLocks noChangeAspect="1"/>
          </p:cNvPicPr>
          <p:nvPr userDrawn="1"/>
        </p:nvPicPr>
        <p:blipFill>
          <a:blip r:embed="rId2"/>
          <a:stretch>
            <a:fillRect/>
          </a:stretch>
        </p:blipFill>
        <p:spPr>
          <a:xfrm flipH="1">
            <a:off x="7169019" y="1824074"/>
            <a:ext cx="1764669" cy="2077757"/>
          </a:xfrm>
          <a:prstGeom prst="rect">
            <a:avLst/>
          </a:prstGeom>
        </p:spPr>
      </p:pic>
      <p:sp>
        <p:nvSpPr>
          <p:cNvPr id="18" name="Picture Placeholder 3">
            <a:extLst>
              <a:ext uri="{FF2B5EF4-FFF2-40B4-BE49-F238E27FC236}">
                <a16:creationId xmlns:a16="http://schemas.microsoft.com/office/drawing/2014/main" id="{3F3DB467-C52D-0847-9099-4436DA87A372}"/>
              </a:ext>
            </a:extLst>
          </p:cNvPr>
          <p:cNvSpPr>
            <a:spLocks noGrp="1"/>
          </p:cNvSpPr>
          <p:nvPr>
            <p:ph type="pic" sz="quarter" idx="12" hasCustomPrompt="1"/>
          </p:nvPr>
        </p:nvSpPr>
        <p:spPr>
          <a:xfrm>
            <a:off x="821168" y="2613604"/>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sp>
        <p:nvSpPr>
          <p:cNvPr id="40" name="Picture Placeholder 3">
            <a:extLst>
              <a:ext uri="{FF2B5EF4-FFF2-40B4-BE49-F238E27FC236}">
                <a16:creationId xmlns:a16="http://schemas.microsoft.com/office/drawing/2014/main" id="{453A160E-28C6-3148-832B-48D9F2A0BF44}"/>
              </a:ext>
            </a:extLst>
          </p:cNvPr>
          <p:cNvSpPr>
            <a:spLocks noGrp="1"/>
          </p:cNvSpPr>
          <p:nvPr>
            <p:ph type="pic" sz="quarter" idx="13" hasCustomPrompt="1"/>
          </p:nvPr>
        </p:nvSpPr>
        <p:spPr>
          <a:xfrm>
            <a:off x="2566841" y="2613604"/>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sp>
        <p:nvSpPr>
          <p:cNvPr id="41" name="Picture Placeholder 3">
            <a:extLst>
              <a:ext uri="{FF2B5EF4-FFF2-40B4-BE49-F238E27FC236}">
                <a16:creationId xmlns:a16="http://schemas.microsoft.com/office/drawing/2014/main" id="{6C532458-B883-CA4A-8FA5-346D316B0ADE}"/>
              </a:ext>
            </a:extLst>
          </p:cNvPr>
          <p:cNvSpPr>
            <a:spLocks noGrp="1"/>
          </p:cNvSpPr>
          <p:nvPr>
            <p:ph type="pic" sz="quarter" idx="14" hasCustomPrompt="1"/>
          </p:nvPr>
        </p:nvSpPr>
        <p:spPr>
          <a:xfrm>
            <a:off x="4321420" y="2613604"/>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sp>
        <p:nvSpPr>
          <p:cNvPr id="42" name="Picture Placeholder 3">
            <a:extLst>
              <a:ext uri="{FF2B5EF4-FFF2-40B4-BE49-F238E27FC236}">
                <a16:creationId xmlns:a16="http://schemas.microsoft.com/office/drawing/2014/main" id="{F13C0A01-C933-7E45-810A-7944DD6B4CE6}"/>
              </a:ext>
            </a:extLst>
          </p:cNvPr>
          <p:cNvSpPr>
            <a:spLocks noGrp="1"/>
          </p:cNvSpPr>
          <p:nvPr>
            <p:ph type="pic" sz="quarter" idx="15" hasCustomPrompt="1"/>
          </p:nvPr>
        </p:nvSpPr>
        <p:spPr>
          <a:xfrm>
            <a:off x="6093812" y="2613604"/>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sp>
        <p:nvSpPr>
          <p:cNvPr id="43" name="Picture Placeholder 3">
            <a:extLst>
              <a:ext uri="{FF2B5EF4-FFF2-40B4-BE49-F238E27FC236}">
                <a16:creationId xmlns:a16="http://schemas.microsoft.com/office/drawing/2014/main" id="{9A5BA67E-AB03-5747-B2F0-6BAAAF5EDCA1}"/>
              </a:ext>
            </a:extLst>
          </p:cNvPr>
          <p:cNvSpPr>
            <a:spLocks noGrp="1"/>
          </p:cNvSpPr>
          <p:nvPr>
            <p:ph type="pic" sz="quarter" idx="16" hasCustomPrompt="1"/>
          </p:nvPr>
        </p:nvSpPr>
        <p:spPr>
          <a:xfrm>
            <a:off x="7786046" y="2613604"/>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sp>
        <p:nvSpPr>
          <p:cNvPr id="24" name="Text Placeholder 2">
            <a:extLst>
              <a:ext uri="{FF2B5EF4-FFF2-40B4-BE49-F238E27FC236}">
                <a16:creationId xmlns:a16="http://schemas.microsoft.com/office/drawing/2014/main" id="{341F9341-3D8C-0046-91B4-1212D6F14D45}"/>
              </a:ext>
            </a:extLst>
          </p:cNvPr>
          <p:cNvSpPr>
            <a:spLocks noGrp="1"/>
          </p:cNvSpPr>
          <p:nvPr>
            <p:ph idx="20" hasCustomPrompt="1"/>
          </p:nvPr>
        </p:nvSpPr>
        <p:spPr>
          <a:xfrm>
            <a:off x="342941" y="1209395"/>
            <a:ext cx="1439778" cy="631476"/>
          </a:xfrm>
          <a:prstGeom prst="rect">
            <a:avLst/>
          </a:prstGeom>
          <a:ln>
            <a:noFill/>
          </a:ln>
        </p:spPr>
        <p:txBody>
          <a:bodyPr vert="horz" lIns="91440" tIns="45720" rIns="91440" bIns="45720" rtlCol="0">
            <a:noAutofit/>
          </a:bodyPr>
          <a:lstStyle>
            <a:lvl1pPr algn="l">
              <a:defRPr sz="1000"/>
            </a:lvl1pPr>
          </a:lstStyle>
          <a:p>
            <a:pPr lvl="0"/>
            <a:r>
              <a:rPr lang="en-US"/>
              <a:t>Content</a:t>
            </a:r>
          </a:p>
        </p:txBody>
      </p:sp>
      <p:sp>
        <p:nvSpPr>
          <p:cNvPr id="25" name="Text Placeholder 2">
            <a:extLst>
              <a:ext uri="{FF2B5EF4-FFF2-40B4-BE49-F238E27FC236}">
                <a16:creationId xmlns:a16="http://schemas.microsoft.com/office/drawing/2014/main" id="{52443266-CC65-5848-A4DC-884CBB327768}"/>
              </a:ext>
            </a:extLst>
          </p:cNvPr>
          <p:cNvSpPr>
            <a:spLocks noGrp="1"/>
          </p:cNvSpPr>
          <p:nvPr>
            <p:ph idx="21" hasCustomPrompt="1"/>
          </p:nvPr>
        </p:nvSpPr>
        <p:spPr>
          <a:xfrm>
            <a:off x="3822294" y="1209395"/>
            <a:ext cx="1439778" cy="631476"/>
          </a:xfrm>
          <a:prstGeom prst="rect">
            <a:avLst/>
          </a:prstGeom>
          <a:ln>
            <a:noFill/>
          </a:ln>
        </p:spPr>
        <p:txBody>
          <a:bodyPr vert="horz" lIns="91440" tIns="45720" rIns="91440" bIns="45720" rtlCol="0">
            <a:noAutofit/>
          </a:bodyPr>
          <a:lstStyle>
            <a:lvl1pPr algn="l">
              <a:defRPr sz="1000"/>
            </a:lvl1pPr>
          </a:lstStyle>
          <a:p>
            <a:pPr lvl="0"/>
            <a:r>
              <a:rPr lang="en-US"/>
              <a:t>Content</a:t>
            </a:r>
          </a:p>
        </p:txBody>
      </p:sp>
      <p:sp>
        <p:nvSpPr>
          <p:cNvPr id="26" name="Text Placeholder 2">
            <a:extLst>
              <a:ext uri="{FF2B5EF4-FFF2-40B4-BE49-F238E27FC236}">
                <a16:creationId xmlns:a16="http://schemas.microsoft.com/office/drawing/2014/main" id="{48F848E4-953C-AF44-85AB-D80ABBC85A7C}"/>
              </a:ext>
            </a:extLst>
          </p:cNvPr>
          <p:cNvSpPr>
            <a:spLocks noGrp="1"/>
          </p:cNvSpPr>
          <p:nvPr>
            <p:ph idx="22" hasCustomPrompt="1"/>
          </p:nvPr>
        </p:nvSpPr>
        <p:spPr>
          <a:xfrm>
            <a:off x="7326303" y="1209395"/>
            <a:ext cx="1439778" cy="631476"/>
          </a:xfrm>
          <a:prstGeom prst="rect">
            <a:avLst/>
          </a:prstGeom>
          <a:ln>
            <a:noFill/>
          </a:ln>
        </p:spPr>
        <p:txBody>
          <a:bodyPr vert="horz" lIns="91440" tIns="45720" rIns="91440" bIns="45720" rtlCol="0">
            <a:noAutofit/>
          </a:bodyPr>
          <a:lstStyle>
            <a:lvl1pPr algn="l">
              <a:defRPr sz="1000"/>
            </a:lvl1pPr>
          </a:lstStyle>
          <a:p>
            <a:pPr lvl="0"/>
            <a:r>
              <a:rPr lang="en-US"/>
              <a:t>Content</a:t>
            </a:r>
          </a:p>
        </p:txBody>
      </p:sp>
      <p:sp>
        <p:nvSpPr>
          <p:cNvPr id="27" name="Text Placeholder 2">
            <a:extLst>
              <a:ext uri="{FF2B5EF4-FFF2-40B4-BE49-F238E27FC236}">
                <a16:creationId xmlns:a16="http://schemas.microsoft.com/office/drawing/2014/main" id="{8B4CDF55-2890-8146-B831-01FF41962DA8}"/>
              </a:ext>
            </a:extLst>
          </p:cNvPr>
          <p:cNvSpPr>
            <a:spLocks noGrp="1"/>
          </p:cNvSpPr>
          <p:nvPr>
            <p:ph idx="23" hasCustomPrompt="1"/>
          </p:nvPr>
        </p:nvSpPr>
        <p:spPr>
          <a:xfrm>
            <a:off x="2138987" y="3905075"/>
            <a:ext cx="1439778" cy="631476"/>
          </a:xfrm>
          <a:prstGeom prst="rect">
            <a:avLst/>
          </a:prstGeom>
          <a:ln>
            <a:noFill/>
          </a:ln>
        </p:spPr>
        <p:txBody>
          <a:bodyPr vert="horz" lIns="91440" tIns="45720" rIns="91440" bIns="45720" rtlCol="0">
            <a:noAutofit/>
          </a:bodyPr>
          <a:lstStyle>
            <a:lvl1pPr algn="l">
              <a:defRPr sz="1000"/>
            </a:lvl1pPr>
          </a:lstStyle>
          <a:p>
            <a:pPr lvl="0"/>
            <a:r>
              <a:rPr lang="en-US"/>
              <a:t>Content</a:t>
            </a:r>
          </a:p>
        </p:txBody>
      </p:sp>
      <p:sp>
        <p:nvSpPr>
          <p:cNvPr id="29" name="Text Placeholder 2">
            <a:extLst>
              <a:ext uri="{FF2B5EF4-FFF2-40B4-BE49-F238E27FC236}">
                <a16:creationId xmlns:a16="http://schemas.microsoft.com/office/drawing/2014/main" id="{9FCB688B-688D-964C-8741-F3DC81193ED3}"/>
              </a:ext>
            </a:extLst>
          </p:cNvPr>
          <p:cNvSpPr>
            <a:spLocks noGrp="1"/>
          </p:cNvSpPr>
          <p:nvPr>
            <p:ph idx="24" hasCustomPrompt="1"/>
          </p:nvPr>
        </p:nvSpPr>
        <p:spPr>
          <a:xfrm>
            <a:off x="5624954" y="3905075"/>
            <a:ext cx="1439778" cy="631476"/>
          </a:xfrm>
          <a:prstGeom prst="rect">
            <a:avLst/>
          </a:prstGeom>
          <a:ln>
            <a:noFill/>
          </a:ln>
        </p:spPr>
        <p:txBody>
          <a:bodyPr vert="horz" lIns="91440" tIns="45720" rIns="91440" bIns="45720" rtlCol="0">
            <a:noAutofit/>
          </a:bodyPr>
          <a:lstStyle>
            <a:lvl1pPr algn="l">
              <a:defRPr sz="1000"/>
            </a:lvl1pPr>
          </a:lstStyle>
          <a:p>
            <a:pPr lvl="0"/>
            <a:r>
              <a:rPr lang="en-US"/>
              <a:t>Content</a:t>
            </a:r>
          </a:p>
        </p:txBody>
      </p:sp>
      <p:sp>
        <p:nvSpPr>
          <p:cNvPr id="31" name="Slide Number Placeholder 2"/>
          <p:cNvSpPr>
            <a:spLocks noGrp="1"/>
          </p:cNvSpPr>
          <p:nvPr>
            <p:ph type="sldNum" sz="quarter" idx="11"/>
          </p:nvPr>
        </p:nvSpPr>
        <p:spPr>
          <a:xfrm>
            <a:off x="6638043" y="4760668"/>
            <a:ext cx="2177562" cy="273844"/>
          </a:xfrm>
        </p:spPr>
        <p:txBody>
          <a:bodyPr/>
          <a:lstStyle/>
          <a:p>
            <a:fld id="{6BE4006C-3E8C-43D4-AC9B-61402CF60353}" type="slidenum">
              <a:rPr lang="en-IN" smtClean="0"/>
              <a:pPr/>
              <a:t>‹#›</a:t>
            </a:fld>
            <a:endParaRPr lang="en-IN"/>
          </a:p>
        </p:txBody>
      </p:sp>
      <p:sp>
        <p:nvSpPr>
          <p:cNvPr id="3" name="Title 1">
            <a:extLst>
              <a:ext uri="{FF2B5EF4-FFF2-40B4-BE49-F238E27FC236}">
                <a16:creationId xmlns:a16="http://schemas.microsoft.com/office/drawing/2014/main" id="{DD701206-25F1-1FDE-9BAA-291151B33C10}"/>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4" name="Subtitle 2">
            <a:extLst>
              <a:ext uri="{FF2B5EF4-FFF2-40B4-BE49-F238E27FC236}">
                <a16:creationId xmlns:a16="http://schemas.microsoft.com/office/drawing/2014/main" id="{3DB603DA-930D-45E1-FD5D-C4D2C400BCE3}"/>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1988690530"/>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61" userDrawn="1">
          <p15:clr>
            <a:srgbClr val="FBAE40"/>
          </p15:clr>
        </p15:guide>
        <p15:guide id="3" pos="1440" userDrawn="1">
          <p15:clr>
            <a:srgbClr val="FBAE40"/>
          </p15:clr>
        </p15:guide>
        <p15:guide id="4" orient="horz" pos="1176"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TA (b)">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79E489-EF5C-A44F-BE18-002A729F62D4}"/>
              </a:ext>
            </a:extLst>
          </p:cNvPr>
          <p:cNvSpPr txBox="1"/>
          <p:nvPr userDrawn="1"/>
        </p:nvSpPr>
        <p:spPr>
          <a:xfrm>
            <a:off x="3647209" y="5922818"/>
            <a:ext cx="0" cy="0"/>
          </a:xfrm>
          <a:prstGeom prst="rect">
            <a:avLst/>
          </a:prstGeom>
          <a:noFill/>
        </p:spPr>
        <p:txBody>
          <a:bodyPr vert="horz" wrap="none" lIns="68580" tIns="34290" rIns="68580" bIns="34290" rtlCol="0">
            <a:noAutofit/>
          </a:bodyPr>
          <a:lstStyle/>
          <a:p>
            <a:pPr algn="l"/>
            <a:endParaRPr lang="en-US" sz="4200"/>
          </a:p>
        </p:txBody>
      </p:sp>
      <p:pic>
        <p:nvPicPr>
          <p:cNvPr id="24" name="Group 260.png" descr="Group 260.png">
            <a:extLst>
              <a:ext uri="{FF2B5EF4-FFF2-40B4-BE49-F238E27FC236}">
                <a16:creationId xmlns:a16="http://schemas.microsoft.com/office/drawing/2014/main" id="{3E566324-A93B-D548-89D2-6B4D6C23BE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779" y="902461"/>
            <a:ext cx="2498588" cy="2046463"/>
          </a:xfrm>
          <a:prstGeom prst="rect">
            <a:avLst/>
          </a:prstGeom>
          <a:ln w="12700">
            <a:miter lim="400000"/>
          </a:ln>
        </p:spPr>
      </p:pic>
      <p:pic>
        <p:nvPicPr>
          <p:cNvPr id="25" name="Group 260.png" descr="Group 260.png">
            <a:extLst>
              <a:ext uri="{FF2B5EF4-FFF2-40B4-BE49-F238E27FC236}">
                <a16:creationId xmlns:a16="http://schemas.microsoft.com/office/drawing/2014/main" id="{2D581B5D-BF00-CE45-988D-AA3DDE23EE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23183" y="902461"/>
            <a:ext cx="2498588" cy="2046463"/>
          </a:xfrm>
          <a:prstGeom prst="rect">
            <a:avLst/>
          </a:prstGeom>
          <a:ln w="12700">
            <a:miter lim="400000"/>
          </a:ln>
        </p:spPr>
      </p:pic>
      <p:pic>
        <p:nvPicPr>
          <p:cNvPr id="26" name="Group 260.png" descr="Group 260.png">
            <a:extLst>
              <a:ext uri="{FF2B5EF4-FFF2-40B4-BE49-F238E27FC236}">
                <a16:creationId xmlns:a16="http://schemas.microsoft.com/office/drawing/2014/main" id="{AA01A34F-CDC5-BC43-AC3F-9C95556883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88587" y="902461"/>
            <a:ext cx="2498588" cy="2046463"/>
          </a:xfrm>
          <a:prstGeom prst="rect">
            <a:avLst/>
          </a:prstGeom>
          <a:ln w="12700">
            <a:miter lim="400000"/>
          </a:ln>
        </p:spPr>
      </p:pic>
      <p:pic>
        <p:nvPicPr>
          <p:cNvPr id="29" name="Group 260.png" descr="Group 260.png">
            <a:extLst>
              <a:ext uri="{FF2B5EF4-FFF2-40B4-BE49-F238E27FC236}">
                <a16:creationId xmlns:a16="http://schemas.microsoft.com/office/drawing/2014/main" id="{DBEB18E4-D29C-8347-A74E-6FC13216E7A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6470280" y="2818299"/>
            <a:ext cx="2498588" cy="2046463"/>
          </a:xfrm>
          <a:prstGeom prst="rect">
            <a:avLst/>
          </a:prstGeom>
          <a:ln w="12700">
            <a:miter lim="400000"/>
          </a:ln>
        </p:spPr>
      </p:pic>
      <p:pic>
        <p:nvPicPr>
          <p:cNvPr id="31" name="Group 260.png" descr="Group 260.png">
            <a:extLst>
              <a:ext uri="{FF2B5EF4-FFF2-40B4-BE49-F238E27FC236}">
                <a16:creationId xmlns:a16="http://schemas.microsoft.com/office/drawing/2014/main" id="{041D7494-48FE-174B-83C8-98F31CD8D8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3804875" y="2818299"/>
            <a:ext cx="2498588" cy="2046463"/>
          </a:xfrm>
          <a:prstGeom prst="rect">
            <a:avLst/>
          </a:prstGeom>
          <a:ln w="12700">
            <a:miter lim="400000"/>
          </a:ln>
        </p:spPr>
      </p:pic>
      <p:pic>
        <p:nvPicPr>
          <p:cNvPr id="35" name="Group 260.png" descr="Group 260.png">
            <a:extLst>
              <a:ext uri="{FF2B5EF4-FFF2-40B4-BE49-F238E27FC236}">
                <a16:creationId xmlns:a16="http://schemas.microsoft.com/office/drawing/2014/main" id="{5054C736-5823-5843-8EA0-8EF5EA147D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139471" y="2818299"/>
            <a:ext cx="2498588" cy="2046463"/>
          </a:xfrm>
          <a:prstGeom prst="rect">
            <a:avLst/>
          </a:prstGeom>
          <a:ln w="12700">
            <a:miter lim="400000"/>
          </a:ln>
        </p:spPr>
      </p:pic>
      <p:sp>
        <p:nvSpPr>
          <p:cNvPr id="18" name="Picture Placeholder 3">
            <a:extLst>
              <a:ext uri="{FF2B5EF4-FFF2-40B4-BE49-F238E27FC236}">
                <a16:creationId xmlns:a16="http://schemas.microsoft.com/office/drawing/2014/main" id="{3F3DB467-C52D-0847-9099-4436DA87A372}"/>
              </a:ext>
            </a:extLst>
          </p:cNvPr>
          <p:cNvSpPr>
            <a:spLocks noGrp="1"/>
          </p:cNvSpPr>
          <p:nvPr>
            <p:ph type="pic" sz="quarter" idx="12" hasCustomPrompt="1"/>
          </p:nvPr>
        </p:nvSpPr>
        <p:spPr>
          <a:xfrm>
            <a:off x="764101" y="1343296"/>
            <a:ext cx="389863" cy="389863"/>
          </a:xfrm>
          <a:solidFill>
            <a:schemeClr val="bg2">
              <a:lumMod val="75000"/>
            </a:schemeClr>
          </a:solidFill>
        </p:spPr>
        <p:txBody>
          <a:bodyPr>
            <a:normAutofit/>
          </a:bodyPr>
          <a:lstStyle>
            <a:lvl1pPr marL="0" indent="0">
              <a:buNone/>
              <a:defRPr sz="825" b="0" i="0">
                <a:latin typeface="Gilroy-Medium ☞" pitchFamily="2" charset="77"/>
              </a:defRPr>
            </a:lvl1pPr>
          </a:lstStyle>
          <a:p>
            <a:r>
              <a:rPr lang="en-US"/>
              <a:t>Icon</a:t>
            </a:r>
          </a:p>
        </p:txBody>
      </p:sp>
      <p:sp>
        <p:nvSpPr>
          <p:cNvPr id="49" name="Picture Placeholder 3">
            <a:extLst>
              <a:ext uri="{FF2B5EF4-FFF2-40B4-BE49-F238E27FC236}">
                <a16:creationId xmlns:a16="http://schemas.microsoft.com/office/drawing/2014/main" id="{C8FC98F7-58E8-5441-9AFA-A065E6EE65FB}"/>
              </a:ext>
            </a:extLst>
          </p:cNvPr>
          <p:cNvSpPr>
            <a:spLocks noGrp="1"/>
          </p:cNvSpPr>
          <p:nvPr>
            <p:ph type="pic" sz="quarter" idx="13" hasCustomPrompt="1"/>
          </p:nvPr>
        </p:nvSpPr>
        <p:spPr>
          <a:xfrm>
            <a:off x="3436048" y="1343296"/>
            <a:ext cx="389863" cy="389863"/>
          </a:xfrm>
          <a:solidFill>
            <a:schemeClr val="bg2">
              <a:lumMod val="75000"/>
            </a:schemeClr>
          </a:solidFill>
        </p:spPr>
        <p:txBody>
          <a:bodyPr>
            <a:normAutofit/>
          </a:bodyPr>
          <a:lstStyle>
            <a:lvl1pPr marL="0" indent="0">
              <a:buNone/>
              <a:defRPr sz="825" b="0" i="0">
                <a:latin typeface="Gilroy-Medium ☞" pitchFamily="2" charset="77"/>
              </a:defRPr>
            </a:lvl1pPr>
          </a:lstStyle>
          <a:p>
            <a:r>
              <a:rPr lang="en-US"/>
              <a:t>Icon</a:t>
            </a:r>
          </a:p>
        </p:txBody>
      </p:sp>
      <p:sp>
        <p:nvSpPr>
          <p:cNvPr id="50" name="Picture Placeholder 3">
            <a:extLst>
              <a:ext uri="{FF2B5EF4-FFF2-40B4-BE49-F238E27FC236}">
                <a16:creationId xmlns:a16="http://schemas.microsoft.com/office/drawing/2014/main" id="{7E85C92D-52D6-7B40-85EF-E2D1B414D9B8}"/>
              </a:ext>
            </a:extLst>
          </p:cNvPr>
          <p:cNvSpPr>
            <a:spLocks noGrp="1"/>
          </p:cNvSpPr>
          <p:nvPr>
            <p:ph type="pic" sz="quarter" idx="14" hasCustomPrompt="1"/>
          </p:nvPr>
        </p:nvSpPr>
        <p:spPr>
          <a:xfrm>
            <a:off x="6099090" y="1343296"/>
            <a:ext cx="389863" cy="389863"/>
          </a:xfrm>
          <a:solidFill>
            <a:schemeClr val="bg2">
              <a:lumMod val="75000"/>
            </a:schemeClr>
          </a:solidFill>
        </p:spPr>
        <p:txBody>
          <a:bodyPr>
            <a:normAutofit/>
          </a:bodyPr>
          <a:lstStyle>
            <a:lvl1pPr marL="0" indent="0">
              <a:buNone/>
              <a:defRPr sz="825" b="0" i="0">
                <a:latin typeface="Gilroy-Medium ☞" pitchFamily="2" charset="77"/>
              </a:defRPr>
            </a:lvl1pPr>
          </a:lstStyle>
          <a:p>
            <a:r>
              <a:rPr lang="en-US"/>
              <a:t>Icon</a:t>
            </a:r>
          </a:p>
        </p:txBody>
      </p:sp>
      <p:sp>
        <p:nvSpPr>
          <p:cNvPr id="51" name="Picture Placeholder 3">
            <a:extLst>
              <a:ext uri="{FF2B5EF4-FFF2-40B4-BE49-F238E27FC236}">
                <a16:creationId xmlns:a16="http://schemas.microsoft.com/office/drawing/2014/main" id="{5A3FBADE-4408-B941-94E7-4DC60442C160}"/>
              </a:ext>
            </a:extLst>
          </p:cNvPr>
          <p:cNvSpPr>
            <a:spLocks noGrp="1"/>
          </p:cNvSpPr>
          <p:nvPr>
            <p:ph type="pic" sz="quarter" idx="15" hasCustomPrompt="1"/>
          </p:nvPr>
        </p:nvSpPr>
        <p:spPr>
          <a:xfrm>
            <a:off x="2741341" y="3249286"/>
            <a:ext cx="389863" cy="389863"/>
          </a:xfrm>
          <a:solidFill>
            <a:schemeClr val="bg2">
              <a:lumMod val="75000"/>
            </a:schemeClr>
          </a:solidFill>
        </p:spPr>
        <p:txBody>
          <a:bodyPr>
            <a:normAutofit/>
          </a:bodyPr>
          <a:lstStyle>
            <a:lvl1pPr marL="0" indent="0">
              <a:buNone/>
              <a:defRPr sz="825" b="0" i="0">
                <a:latin typeface="Gilroy-Medium ☞" pitchFamily="2" charset="77"/>
              </a:defRPr>
            </a:lvl1pPr>
          </a:lstStyle>
          <a:p>
            <a:r>
              <a:rPr lang="en-US"/>
              <a:t>Icon</a:t>
            </a:r>
          </a:p>
        </p:txBody>
      </p:sp>
      <p:sp>
        <p:nvSpPr>
          <p:cNvPr id="52" name="Picture Placeholder 3">
            <a:extLst>
              <a:ext uri="{FF2B5EF4-FFF2-40B4-BE49-F238E27FC236}">
                <a16:creationId xmlns:a16="http://schemas.microsoft.com/office/drawing/2014/main" id="{71F2C47C-A185-B849-80A2-EA0098A07EA8}"/>
              </a:ext>
            </a:extLst>
          </p:cNvPr>
          <p:cNvSpPr>
            <a:spLocks noGrp="1"/>
          </p:cNvSpPr>
          <p:nvPr>
            <p:ph type="pic" sz="quarter" idx="16" hasCustomPrompt="1"/>
          </p:nvPr>
        </p:nvSpPr>
        <p:spPr>
          <a:xfrm>
            <a:off x="5422196" y="3249286"/>
            <a:ext cx="389863" cy="389863"/>
          </a:xfrm>
          <a:solidFill>
            <a:schemeClr val="bg2">
              <a:lumMod val="75000"/>
            </a:schemeClr>
          </a:solidFill>
        </p:spPr>
        <p:txBody>
          <a:bodyPr>
            <a:normAutofit/>
          </a:bodyPr>
          <a:lstStyle>
            <a:lvl1pPr marL="0" indent="0">
              <a:buNone/>
              <a:defRPr sz="825" b="0" i="0">
                <a:latin typeface="Gilroy-Medium ☞" pitchFamily="2" charset="77"/>
              </a:defRPr>
            </a:lvl1pPr>
          </a:lstStyle>
          <a:p>
            <a:r>
              <a:rPr lang="en-US"/>
              <a:t>Icon</a:t>
            </a:r>
          </a:p>
        </p:txBody>
      </p:sp>
      <p:sp>
        <p:nvSpPr>
          <p:cNvPr id="53" name="Picture Placeholder 3">
            <a:extLst>
              <a:ext uri="{FF2B5EF4-FFF2-40B4-BE49-F238E27FC236}">
                <a16:creationId xmlns:a16="http://schemas.microsoft.com/office/drawing/2014/main" id="{B90E17B8-3330-6449-AE8A-6BB3E2BCBC8F}"/>
              </a:ext>
            </a:extLst>
          </p:cNvPr>
          <p:cNvSpPr>
            <a:spLocks noGrp="1"/>
          </p:cNvSpPr>
          <p:nvPr>
            <p:ph type="pic" sz="quarter" idx="17" hasCustomPrompt="1"/>
          </p:nvPr>
        </p:nvSpPr>
        <p:spPr>
          <a:xfrm>
            <a:off x="8058518" y="3249286"/>
            <a:ext cx="389863" cy="389863"/>
          </a:xfrm>
          <a:solidFill>
            <a:schemeClr val="bg2">
              <a:lumMod val="75000"/>
            </a:schemeClr>
          </a:solidFill>
        </p:spPr>
        <p:txBody>
          <a:bodyPr>
            <a:normAutofit/>
          </a:bodyPr>
          <a:lstStyle>
            <a:lvl1pPr marL="0" indent="0">
              <a:buNone/>
              <a:defRPr sz="825" b="0" i="0">
                <a:latin typeface="Gilroy-Medium ☞" pitchFamily="2" charset="77"/>
              </a:defRPr>
            </a:lvl1pPr>
          </a:lstStyle>
          <a:p>
            <a:r>
              <a:rPr lang="en-US"/>
              <a:t>Icon</a:t>
            </a:r>
          </a:p>
        </p:txBody>
      </p:sp>
      <p:sp>
        <p:nvSpPr>
          <p:cNvPr id="27" name="Text Placeholder 2">
            <a:extLst>
              <a:ext uri="{FF2B5EF4-FFF2-40B4-BE49-F238E27FC236}">
                <a16:creationId xmlns:a16="http://schemas.microsoft.com/office/drawing/2014/main" id="{EFB99E69-F7AF-DB49-866A-3BC8F5018B68}"/>
              </a:ext>
            </a:extLst>
          </p:cNvPr>
          <p:cNvSpPr>
            <a:spLocks noGrp="1"/>
          </p:cNvSpPr>
          <p:nvPr>
            <p:ph idx="20" hasCustomPrompt="1"/>
          </p:nvPr>
        </p:nvSpPr>
        <p:spPr>
          <a:xfrm>
            <a:off x="1327322" y="1423700"/>
            <a:ext cx="922960" cy="631476"/>
          </a:xfrm>
          <a:prstGeom prst="rect">
            <a:avLst/>
          </a:prstGeom>
        </p:spPr>
        <p:txBody>
          <a:bodyPr vert="horz" lIns="91440" tIns="45720" rIns="91440" bIns="45720" rtlCol="0">
            <a:noAutofit/>
          </a:bodyPr>
          <a:lstStyle>
            <a:lvl1pPr algn="l">
              <a:defRPr sz="1000"/>
            </a:lvl1pPr>
          </a:lstStyle>
          <a:p>
            <a:pPr lvl="0"/>
            <a:r>
              <a:rPr lang="en-US"/>
              <a:t>Content</a:t>
            </a:r>
          </a:p>
        </p:txBody>
      </p:sp>
      <p:sp>
        <p:nvSpPr>
          <p:cNvPr id="28" name="Text Placeholder 2">
            <a:extLst>
              <a:ext uri="{FF2B5EF4-FFF2-40B4-BE49-F238E27FC236}">
                <a16:creationId xmlns:a16="http://schemas.microsoft.com/office/drawing/2014/main" id="{F482D2BD-59F6-E24C-8C65-75F83B2289DD}"/>
              </a:ext>
            </a:extLst>
          </p:cNvPr>
          <p:cNvSpPr>
            <a:spLocks noGrp="1"/>
          </p:cNvSpPr>
          <p:nvPr>
            <p:ph idx="21" hasCustomPrompt="1"/>
          </p:nvPr>
        </p:nvSpPr>
        <p:spPr>
          <a:xfrm>
            <a:off x="3976231" y="1423700"/>
            <a:ext cx="922960" cy="631476"/>
          </a:xfrm>
          <a:prstGeom prst="rect">
            <a:avLst/>
          </a:prstGeom>
        </p:spPr>
        <p:txBody>
          <a:bodyPr vert="horz" lIns="91440" tIns="45720" rIns="91440" bIns="45720" rtlCol="0">
            <a:noAutofit/>
          </a:bodyPr>
          <a:lstStyle>
            <a:lvl1pPr algn="l">
              <a:defRPr sz="1000"/>
            </a:lvl1pPr>
          </a:lstStyle>
          <a:p>
            <a:pPr lvl="0"/>
            <a:r>
              <a:rPr lang="en-US"/>
              <a:t>Content</a:t>
            </a:r>
          </a:p>
        </p:txBody>
      </p:sp>
      <p:sp>
        <p:nvSpPr>
          <p:cNvPr id="30" name="Text Placeholder 2">
            <a:extLst>
              <a:ext uri="{FF2B5EF4-FFF2-40B4-BE49-F238E27FC236}">
                <a16:creationId xmlns:a16="http://schemas.microsoft.com/office/drawing/2014/main" id="{076876C1-43F2-604C-99CB-CB7CD834DEAC}"/>
              </a:ext>
            </a:extLst>
          </p:cNvPr>
          <p:cNvSpPr>
            <a:spLocks noGrp="1"/>
          </p:cNvSpPr>
          <p:nvPr>
            <p:ph idx="22" hasCustomPrompt="1"/>
          </p:nvPr>
        </p:nvSpPr>
        <p:spPr>
          <a:xfrm>
            <a:off x="6612275" y="1423700"/>
            <a:ext cx="922960" cy="631476"/>
          </a:xfrm>
          <a:prstGeom prst="rect">
            <a:avLst/>
          </a:prstGeom>
        </p:spPr>
        <p:txBody>
          <a:bodyPr vert="horz" lIns="91440" tIns="45720" rIns="91440" bIns="45720" rtlCol="0">
            <a:noAutofit/>
          </a:bodyPr>
          <a:lstStyle>
            <a:lvl1pPr algn="l">
              <a:defRPr sz="1000"/>
            </a:lvl1pPr>
          </a:lstStyle>
          <a:p>
            <a:pPr lvl="0"/>
            <a:r>
              <a:rPr lang="en-US"/>
              <a:t>Content</a:t>
            </a:r>
          </a:p>
        </p:txBody>
      </p:sp>
      <p:sp>
        <p:nvSpPr>
          <p:cNvPr id="32" name="Text Placeholder 2">
            <a:extLst>
              <a:ext uri="{FF2B5EF4-FFF2-40B4-BE49-F238E27FC236}">
                <a16:creationId xmlns:a16="http://schemas.microsoft.com/office/drawing/2014/main" id="{48EE3E7E-833E-5C42-8B92-FE05A590350D}"/>
              </a:ext>
            </a:extLst>
          </p:cNvPr>
          <p:cNvSpPr>
            <a:spLocks noGrp="1"/>
          </p:cNvSpPr>
          <p:nvPr>
            <p:ph idx="23" hasCustomPrompt="1"/>
          </p:nvPr>
        </p:nvSpPr>
        <p:spPr>
          <a:xfrm>
            <a:off x="1659507" y="3432001"/>
            <a:ext cx="922960" cy="631476"/>
          </a:xfrm>
          <a:prstGeom prst="rect">
            <a:avLst/>
          </a:prstGeom>
        </p:spPr>
        <p:txBody>
          <a:bodyPr vert="horz" lIns="91440" tIns="45720" rIns="91440" bIns="45720" rtlCol="0">
            <a:noAutofit/>
          </a:bodyPr>
          <a:lstStyle>
            <a:lvl1pPr algn="l">
              <a:defRPr sz="1000"/>
            </a:lvl1pPr>
          </a:lstStyle>
          <a:p>
            <a:pPr lvl="0"/>
            <a:r>
              <a:rPr lang="en-US"/>
              <a:t>Content</a:t>
            </a:r>
          </a:p>
        </p:txBody>
      </p:sp>
      <p:sp>
        <p:nvSpPr>
          <p:cNvPr id="33" name="Text Placeholder 2">
            <a:extLst>
              <a:ext uri="{FF2B5EF4-FFF2-40B4-BE49-F238E27FC236}">
                <a16:creationId xmlns:a16="http://schemas.microsoft.com/office/drawing/2014/main" id="{073D45F8-A221-6648-A733-2CC89157D3BF}"/>
              </a:ext>
            </a:extLst>
          </p:cNvPr>
          <p:cNvSpPr>
            <a:spLocks noGrp="1"/>
          </p:cNvSpPr>
          <p:nvPr>
            <p:ph idx="24" hasCustomPrompt="1"/>
          </p:nvPr>
        </p:nvSpPr>
        <p:spPr>
          <a:xfrm>
            <a:off x="4308416" y="3432001"/>
            <a:ext cx="922960" cy="631476"/>
          </a:xfrm>
          <a:prstGeom prst="rect">
            <a:avLst/>
          </a:prstGeom>
        </p:spPr>
        <p:txBody>
          <a:bodyPr vert="horz" lIns="91440" tIns="45720" rIns="91440" bIns="45720" rtlCol="0">
            <a:noAutofit/>
          </a:bodyPr>
          <a:lstStyle>
            <a:lvl1pPr algn="l">
              <a:defRPr sz="1000"/>
            </a:lvl1pPr>
          </a:lstStyle>
          <a:p>
            <a:pPr lvl="0"/>
            <a:r>
              <a:rPr lang="en-US"/>
              <a:t>Content</a:t>
            </a:r>
          </a:p>
        </p:txBody>
      </p:sp>
      <p:sp>
        <p:nvSpPr>
          <p:cNvPr id="34" name="Text Placeholder 2">
            <a:extLst>
              <a:ext uri="{FF2B5EF4-FFF2-40B4-BE49-F238E27FC236}">
                <a16:creationId xmlns:a16="http://schemas.microsoft.com/office/drawing/2014/main" id="{E2DCEF6B-4C31-154C-9659-70910713E88E}"/>
              </a:ext>
            </a:extLst>
          </p:cNvPr>
          <p:cNvSpPr>
            <a:spLocks noGrp="1"/>
          </p:cNvSpPr>
          <p:nvPr>
            <p:ph idx="25" hasCustomPrompt="1"/>
          </p:nvPr>
        </p:nvSpPr>
        <p:spPr>
          <a:xfrm>
            <a:off x="6944460" y="3432001"/>
            <a:ext cx="922960" cy="631476"/>
          </a:xfrm>
          <a:prstGeom prst="rect">
            <a:avLst/>
          </a:prstGeom>
        </p:spPr>
        <p:txBody>
          <a:bodyPr vert="horz" lIns="91440" tIns="45720" rIns="91440" bIns="45720" rtlCol="0">
            <a:noAutofit/>
          </a:bodyPr>
          <a:lstStyle>
            <a:lvl1pPr algn="l">
              <a:defRPr sz="1000"/>
            </a:lvl1pPr>
          </a:lstStyle>
          <a:p>
            <a:pPr lvl="0"/>
            <a:r>
              <a:rPr lang="en-US"/>
              <a:t>Content</a:t>
            </a:r>
          </a:p>
        </p:txBody>
      </p:sp>
      <p:sp>
        <p:nvSpPr>
          <p:cNvPr id="37" name="Slide Number Placeholder 2"/>
          <p:cNvSpPr>
            <a:spLocks noGrp="1"/>
          </p:cNvSpPr>
          <p:nvPr>
            <p:ph type="sldNum" sz="quarter" idx="11"/>
          </p:nvPr>
        </p:nvSpPr>
        <p:spPr>
          <a:xfrm>
            <a:off x="6638043" y="4760668"/>
            <a:ext cx="2177562" cy="273844"/>
          </a:xfrm>
        </p:spPr>
        <p:txBody>
          <a:bodyPr/>
          <a:lstStyle/>
          <a:p>
            <a:fld id="{6BE4006C-3E8C-43D4-AC9B-61402CF60353}" type="slidenum">
              <a:rPr lang="en-IN" smtClean="0"/>
              <a:pPr/>
              <a:t>‹#›</a:t>
            </a:fld>
            <a:endParaRPr lang="en-IN"/>
          </a:p>
        </p:txBody>
      </p:sp>
      <p:sp>
        <p:nvSpPr>
          <p:cNvPr id="3" name="Title 1">
            <a:extLst>
              <a:ext uri="{FF2B5EF4-FFF2-40B4-BE49-F238E27FC236}">
                <a16:creationId xmlns:a16="http://schemas.microsoft.com/office/drawing/2014/main" id="{63729075-5ED4-92FF-DB69-1A25F711D38F}"/>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4" name="Subtitle 2">
            <a:extLst>
              <a:ext uri="{FF2B5EF4-FFF2-40B4-BE49-F238E27FC236}">
                <a16:creationId xmlns:a16="http://schemas.microsoft.com/office/drawing/2014/main" id="{03251724-BBC0-17B3-0D59-04134D75CFE9}"/>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269263391"/>
      </p:ext>
    </p:extLst>
  </p:cSld>
  <p:clrMapOvr>
    <a:masterClrMapping/>
  </p:clrMapOvr>
  <p:transition spd="med"/>
  <p:extLst>
    <p:ext uri="{DCECCB84-F9BA-43D5-87BE-67443E8EF086}">
      <p15:sldGuideLst xmlns:p15="http://schemas.microsoft.com/office/powerpoint/2012/main">
        <p15:guide id="1" pos="2665" userDrawn="1">
          <p15:clr>
            <a:srgbClr val="FBAE40"/>
          </p15:clr>
        </p15:guide>
        <p15:guide id="2" orient="horz" pos="461" userDrawn="1">
          <p15:clr>
            <a:srgbClr val="FBAE40"/>
          </p15:clr>
        </p15:guide>
        <p15:guide id="3" pos="1440" userDrawn="1">
          <p15:clr>
            <a:srgbClr val="FBAE40"/>
          </p15:clr>
        </p15:guide>
        <p15:guide id="4" orient="horz" pos="1176"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contact detail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AE5D36-DF67-674F-92AA-EE7911724876}"/>
              </a:ext>
            </a:extLst>
          </p:cNvPr>
          <p:cNvSpPr>
            <a:spLocks noGrp="1"/>
          </p:cNvSpPr>
          <p:nvPr>
            <p:ph type="pic" sz="quarter" idx="10"/>
          </p:nvPr>
        </p:nvSpPr>
        <p:spPr>
          <a:xfrm>
            <a:off x="0" y="0"/>
            <a:ext cx="9144000" cy="5143500"/>
          </a:xfrm>
          <a:solidFill>
            <a:schemeClr val="bg2">
              <a:lumMod val="75000"/>
            </a:schemeClr>
          </a:solidFill>
        </p:spPr>
        <p:txBody>
          <a:bodyPr/>
          <a:lstStyle/>
          <a:p>
            <a:r>
              <a:rPr lang="en-US"/>
              <a:t>Click icon to add picture</a:t>
            </a:r>
          </a:p>
        </p:txBody>
      </p:sp>
      <p:sp>
        <p:nvSpPr>
          <p:cNvPr id="9" name="Text Placeholder 2">
            <a:extLst>
              <a:ext uri="{FF2B5EF4-FFF2-40B4-BE49-F238E27FC236}">
                <a16:creationId xmlns:a16="http://schemas.microsoft.com/office/drawing/2014/main" id="{E554D44B-B473-BB42-BCF1-E175A79E44BB}"/>
              </a:ext>
            </a:extLst>
          </p:cNvPr>
          <p:cNvSpPr>
            <a:spLocks noGrp="1"/>
          </p:cNvSpPr>
          <p:nvPr>
            <p:ph idx="20" hasCustomPrompt="1"/>
          </p:nvPr>
        </p:nvSpPr>
        <p:spPr>
          <a:xfrm>
            <a:off x="3238368" y="3244628"/>
            <a:ext cx="2658891" cy="631476"/>
          </a:xfrm>
          <a:prstGeom prst="rect">
            <a:avLst/>
          </a:prstGeom>
        </p:spPr>
        <p:txBody>
          <a:bodyPr vert="horz" lIns="91440" tIns="45720" rIns="91440" bIns="45720" rtlCol="0">
            <a:noAutofit/>
          </a:bodyPr>
          <a:lstStyle>
            <a:lvl1pPr marL="0" indent="0" algn="ctr">
              <a:buFont typeface="Arial" panose="020B0604020202020204" pitchFamily="34" charset="0"/>
              <a:buNone/>
              <a:defRPr sz="2100" b="0" i="0" spc="450">
                <a:solidFill>
                  <a:schemeClr val="bg1"/>
                </a:solidFill>
                <a:latin typeface="Gilroy-SemiBold ☞" pitchFamily="2" charset="77"/>
              </a:defRPr>
            </a:lvl1pPr>
          </a:lstStyle>
          <a:p>
            <a:pPr lvl="0"/>
            <a:r>
              <a:rPr lang="en-US"/>
              <a:t>THANK YOU</a:t>
            </a:r>
          </a:p>
        </p:txBody>
      </p:sp>
      <p:sp>
        <p:nvSpPr>
          <p:cNvPr id="11" name="Text Placeholder 2">
            <a:extLst>
              <a:ext uri="{FF2B5EF4-FFF2-40B4-BE49-F238E27FC236}">
                <a16:creationId xmlns:a16="http://schemas.microsoft.com/office/drawing/2014/main" id="{6F609BDD-E02D-FC48-92CD-3E0DEA8A79E9}"/>
              </a:ext>
            </a:extLst>
          </p:cNvPr>
          <p:cNvSpPr>
            <a:spLocks noGrp="1"/>
          </p:cNvSpPr>
          <p:nvPr>
            <p:ph idx="21" hasCustomPrompt="1"/>
          </p:nvPr>
        </p:nvSpPr>
        <p:spPr>
          <a:xfrm>
            <a:off x="463022" y="4209643"/>
            <a:ext cx="2173023" cy="790004"/>
          </a:xfrm>
          <a:prstGeom prst="rect">
            <a:avLst/>
          </a:prstGeom>
        </p:spPr>
        <p:txBody>
          <a:bodyPr vert="horz" lIns="91440" tIns="45720" rIns="91440" bIns="45720" rtlCol="0">
            <a:noAutofit/>
          </a:bodyPr>
          <a:lstStyle>
            <a:lvl1pPr marL="0" indent="0" algn="l">
              <a:buFont typeface="Arial" panose="020B0604020202020204" pitchFamily="34" charset="0"/>
              <a:buNone/>
              <a:defRPr sz="2400" baseline="46875">
                <a:solidFill>
                  <a:schemeClr val="bg1"/>
                </a:solidFill>
                <a:latin typeface="Gilroy-Medium"/>
                <a:sym typeface="Gilroy-Medium"/>
              </a:defRPr>
            </a:lvl1pPr>
          </a:lstStyle>
          <a:p>
            <a:pPr algn="l">
              <a:defRPr sz="3200" baseline="46875">
                <a:latin typeface="Gilroy-Medium"/>
                <a:ea typeface="Gilroy-Medium"/>
                <a:cs typeface="Gilroy-Medium"/>
                <a:sym typeface="Gilroy-Medium"/>
              </a:defRPr>
            </a:pPr>
            <a:r>
              <a:rPr lang="en-IN" sz="2100" u="sng">
                <a:solidFill>
                  <a:schemeClr val="bg1"/>
                </a:solidFill>
                <a:hlinkClick r:id="rId2">
                  <a:extLst>
                    <a:ext uri="{A12FA001-AC4F-418D-AE19-62706E023703}">
                      <ahyp:hlinkClr xmlns:ahyp="http://schemas.microsoft.com/office/drawing/2018/hyperlinkcolor" val="tx"/>
                    </a:ext>
                  </a:extLst>
                </a:hlinkClick>
              </a:rPr>
              <a:t>johndoe@gmail.com</a:t>
            </a:r>
          </a:p>
          <a:p>
            <a:pPr algn="l">
              <a:defRPr sz="3200">
                <a:latin typeface="Gilroy-Medium"/>
                <a:ea typeface="Gilroy-Medium"/>
                <a:cs typeface="Gilroy-Medium"/>
                <a:sym typeface="Gilroy-Medium"/>
              </a:defRPr>
            </a:pPr>
            <a:r>
              <a:rPr lang="en-IN" sz="2100">
                <a:solidFill>
                  <a:schemeClr val="bg1"/>
                </a:solidFill>
              </a:rPr>
              <a:t>99999 99999</a:t>
            </a:r>
          </a:p>
          <a:p>
            <a:pPr lvl="0"/>
            <a:endParaRPr lang="en-US"/>
          </a:p>
        </p:txBody>
      </p:sp>
      <p:sp>
        <p:nvSpPr>
          <p:cNvPr id="14" name="Text Placeholder 2">
            <a:extLst>
              <a:ext uri="{FF2B5EF4-FFF2-40B4-BE49-F238E27FC236}">
                <a16:creationId xmlns:a16="http://schemas.microsoft.com/office/drawing/2014/main" id="{78222391-521C-4345-9855-857CDF1DE37B}"/>
              </a:ext>
            </a:extLst>
          </p:cNvPr>
          <p:cNvSpPr>
            <a:spLocks noGrp="1"/>
          </p:cNvSpPr>
          <p:nvPr>
            <p:ph idx="22" hasCustomPrompt="1"/>
          </p:nvPr>
        </p:nvSpPr>
        <p:spPr>
          <a:xfrm>
            <a:off x="3099065" y="4209643"/>
            <a:ext cx="2798195" cy="790004"/>
          </a:xfrm>
          <a:prstGeom prst="rect">
            <a:avLst/>
          </a:prstGeom>
        </p:spPr>
        <p:txBody>
          <a:bodyPr vert="horz" lIns="91440" tIns="45720" rIns="91440" bIns="45720" rtlCol="0">
            <a:noAutofit/>
          </a:bodyPr>
          <a:lstStyle>
            <a:lvl1pPr marL="0" indent="0" algn="ctr">
              <a:buFont typeface="Arial" panose="020B0604020202020204" pitchFamily="34" charset="0"/>
              <a:buNone/>
              <a:defRPr sz="2700" baseline="41666">
                <a:solidFill>
                  <a:schemeClr val="bg1"/>
                </a:solidFill>
                <a:latin typeface="Gilroy-Medium"/>
                <a:sym typeface="Gilroy-Medium"/>
              </a:defRPr>
            </a:lvl1pPr>
          </a:lstStyle>
          <a:p>
            <a:pPr algn="ctr">
              <a:defRPr sz="3200" baseline="46875">
                <a:latin typeface="Gilroy-Medium"/>
                <a:ea typeface="Gilroy-Medium"/>
                <a:cs typeface="Gilroy-Medium"/>
                <a:sym typeface="Gilroy-Medium"/>
              </a:defRPr>
            </a:pPr>
            <a:r>
              <a:rPr lang="en-IN" sz="2400" u="sng">
                <a:solidFill>
                  <a:schemeClr val="bg1"/>
                </a:solidFill>
                <a:hlinkClick r:id="rId3">
                  <a:extLst>
                    <a:ext uri="{A12FA001-AC4F-418D-AE19-62706E023703}">
                      <ahyp:hlinkClr xmlns:ahyp="http://schemas.microsoft.com/office/drawing/2018/hyperlinkcolor" val="tx"/>
                    </a:ext>
                  </a:extLst>
                </a:hlinkClick>
              </a:rPr>
              <a:t>www.ideastoimpacts.com</a:t>
            </a:r>
          </a:p>
          <a:p>
            <a:pPr algn="ctr">
              <a:defRPr sz="3600" baseline="41666">
                <a:latin typeface="Gilroy-Medium"/>
                <a:ea typeface="Gilroy-Medium"/>
                <a:cs typeface="Gilroy-Medium"/>
                <a:sym typeface="Gilroy-Medium"/>
              </a:defRPr>
            </a:pPr>
            <a:endParaRPr lang="en-IN" sz="2400">
              <a:solidFill>
                <a:schemeClr val="bg1"/>
              </a:solidFill>
            </a:endParaRPr>
          </a:p>
          <a:p>
            <a:pPr algn="ctr">
              <a:defRPr sz="3600" baseline="41666">
                <a:latin typeface="Gilroy-Medium"/>
                <a:ea typeface="Gilroy-Medium"/>
                <a:cs typeface="Gilroy-Medium"/>
                <a:sym typeface="Gilroy-Medium"/>
              </a:defRPr>
            </a:pPr>
            <a:r>
              <a:rPr lang="en-IN" sz="2400">
                <a:solidFill>
                  <a:schemeClr val="bg1"/>
                </a:solidFill>
              </a:rPr>
              <a:t>020-6719-0000</a:t>
            </a:r>
          </a:p>
          <a:p>
            <a:pPr lvl="0"/>
            <a:endParaRPr lang="en-US"/>
          </a:p>
        </p:txBody>
      </p:sp>
      <p:sp>
        <p:nvSpPr>
          <p:cNvPr id="15" name="Text Placeholder 2">
            <a:extLst>
              <a:ext uri="{FF2B5EF4-FFF2-40B4-BE49-F238E27FC236}">
                <a16:creationId xmlns:a16="http://schemas.microsoft.com/office/drawing/2014/main" id="{9732F3DD-16C5-F746-90C8-365A052ACFB0}"/>
              </a:ext>
            </a:extLst>
          </p:cNvPr>
          <p:cNvSpPr>
            <a:spLocks noGrp="1"/>
          </p:cNvSpPr>
          <p:nvPr>
            <p:ph idx="23" hasCustomPrompt="1"/>
          </p:nvPr>
        </p:nvSpPr>
        <p:spPr>
          <a:xfrm>
            <a:off x="6095815" y="4209643"/>
            <a:ext cx="2925665" cy="790004"/>
          </a:xfrm>
          <a:prstGeom prst="rect">
            <a:avLst/>
          </a:prstGeom>
        </p:spPr>
        <p:txBody>
          <a:bodyPr vert="horz" lIns="91440" tIns="45720" rIns="91440" bIns="45720" rtlCol="0">
            <a:noAutofit/>
          </a:bodyPr>
          <a:lstStyle>
            <a:lvl1pPr marL="0" indent="0" algn="l">
              <a:buFont typeface="Arial" panose="020B0604020202020204" pitchFamily="34" charset="0"/>
              <a:buNone/>
              <a:defRPr sz="2400" baseline="46875">
                <a:solidFill>
                  <a:schemeClr val="bg1"/>
                </a:solidFill>
                <a:latin typeface="Gilroy-Medium"/>
                <a:sym typeface="Gilroy-Medium"/>
              </a:defRPr>
            </a:lvl1pPr>
          </a:lstStyle>
          <a:p>
            <a:pPr algn="l">
              <a:defRPr sz="3200" baseline="46875">
                <a:latin typeface="Gilroy-Medium"/>
                <a:ea typeface="Gilroy-Medium"/>
                <a:cs typeface="Gilroy-Medium"/>
                <a:sym typeface="Gilroy-Medium"/>
              </a:defRPr>
            </a:pPr>
            <a:r>
              <a:rPr lang="en-IN" sz="2400">
                <a:solidFill>
                  <a:schemeClr val="bg1"/>
                </a:solidFill>
              </a:rPr>
              <a:t>Ideas to Impacts Innovations Pvt Ltd, </a:t>
            </a:r>
            <a:r>
              <a:rPr lang="en-IN" sz="2400" err="1">
                <a:solidFill>
                  <a:schemeClr val="bg1"/>
                </a:solidFill>
              </a:rPr>
              <a:t>Pallod</a:t>
            </a:r>
            <a:r>
              <a:rPr lang="en-IN" sz="2400">
                <a:solidFill>
                  <a:schemeClr val="bg1"/>
                </a:solidFill>
              </a:rPr>
              <a:t> Farms 3, </a:t>
            </a:r>
            <a:r>
              <a:rPr lang="en-IN" sz="2400" err="1">
                <a:solidFill>
                  <a:schemeClr val="bg1"/>
                </a:solidFill>
              </a:rPr>
              <a:t>Baner</a:t>
            </a:r>
            <a:r>
              <a:rPr lang="en-IN" sz="2400">
                <a:solidFill>
                  <a:schemeClr val="bg1"/>
                </a:solidFill>
              </a:rPr>
              <a:t>, Pune 411045 Maharashtra, India</a:t>
            </a:r>
          </a:p>
          <a:p>
            <a:pPr lvl="0"/>
            <a:endParaRPr lang="en-US"/>
          </a:p>
        </p:txBody>
      </p:sp>
      <p:sp>
        <p:nvSpPr>
          <p:cNvPr id="16" name="Text Placeholder 2">
            <a:extLst>
              <a:ext uri="{FF2B5EF4-FFF2-40B4-BE49-F238E27FC236}">
                <a16:creationId xmlns:a16="http://schemas.microsoft.com/office/drawing/2014/main" id="{3C145681-691F-6D44-9CE1-CFF09230231E}"/>
              </a:ext>
            </a:extLst>
          </p:cNvPr>
          <p:cNvSpPr>
            <a:spLocks noGrp="1"/>
          </p:cNvSpPr>
          <p:nvPr>
            <p:ph idx="13" hasCustomPrompt="1"/>
          </p:nvPr>
        </p:nvSpPr>
        <p:spPr>
          <a:xfrm>
            <a:off x="3539709" y="1820503"/>
            <a:ext cx="2056210" cy="1090586"/>
          </a:xfrm>
          <a:prstGeom prst="rect">
            <a:avLst/>
          </a:prstGeom>
        </p:spPr>
        <p:txBody>
          <a:bodyPr vert="horz" lIns="91440" tIns="45720" rIns="91440" bIns="45720" rtlCol="0">
            <a:normAutofit/>
          </a:bodyPr>
          <a:lstStyle>
            <a:lvl1pPr marL="0" indent="0" algn="ctr">
              <a:buFont typeface="Arial" panose="020B0604020202020204" pitchFamily="34" charset="0"/>
              <a:buNone/>
              <a:defRPr sz="1650"/>
            </a:lvl1pPr>
          </a:lstStyle>
          <a:p>
            <a:pPr lvl="0"/>
            <a:r>
              <a:rPr lang="en-US"/>
              <a:t>Logo</a:t>
            </a:r>
          </a:p>
        </p:txBody>
      </p:sp>
    </p:spTree>
    <p:extLst>
      <p:ext uri="{BB962C8B-B14F-4D97-AF65-F5344CB8AC3E}">
        <p14:creationId xmlns:p14="http://schemas.microsoft.com/office/powerpoint/2010/main" val="3055858833"/>
      </p:ext>
    </p:extLst>
  </p:cSld>
  <p:clrMapOvr>
    <a:masterClrMapping/>
  </p:clrMapOvr>
  <p:transition spd="med"/>
  <p:extLst>
    <p:ext uri="{DCECCB84-F9BA-43D5-87BE-67443E8EF086}">
      <p15:sldGuideLst xmlns:p15="http://schemas.microsoft.com/office/powerpoint/2012/main">
        <p15:guide id="1" pos="139" userDrawn="1">
          <p15:clr>
            <a:srgbClr val="FBAE40"/>
          </p15:clr>
        </p15:guide>
        <p15:guide id="2" orient="horz" pos="12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hierarchy">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A0484DE4-F6E8-C444-B6CA-B2C12AA3443F}"/>
              </a:ext>
            </a:extLst>
          </p:cNvPr>
          <p:cNvSpPr txBox="1"/>
          <p:nvPr userDrawn="1"/>
        </p:nvSpPr>
        <p:spPr>
          <a:xfrm>
            <a:off x="7294418" y="5602184"/>
            <a:ext cx="0" cy="0"/>
          </a:xfrm>
          <a:prstGeom prst="rect">
            <a:avLst/>
          </a:prstGeom>
          <a:noFill/>
        </p:spPr>
        <p:txBody>
          <a:bodyPr vert="horz" wrap="none" lIns="68580" tIns="34290" rIns="68580" bIns="34290" rtlCol="0">
            <a:noAutofit/>
          </a:bodyPr>
          <a:lstStyle/>
          <a:p>
            <a:pPr algn="l"/>
            <a:endParaRPr lang="en-US" sz="4200"/>
          </a:p>
        </p:txBody>
      </p:sp>
      <p:sp>
        <p:nvSpPr>
          <p:cNvPr id="11" name="Text Placeholder 2">
            <a:extLst>
              <a:ext uri="{FF2B5EF4-FFF2-40B4-BE49-F238E27FC236}">
                <a16:creationId xmlns:a16="http://schemas.microsoft.com/office/drawing/2014/main" id="{E7503354-D19F-CE4B-8314-7887D4CDB434}"/>
              </a:ext>
            </a:extLst>
          </p:cNvPr>
          <p:cNvSpPr>
            <a:spLocks noGrp="1"/>
          </p:cNvSpPr>
          <p:nvPr>
            <p:ph idx="10" hasCustomPrompt="1"/>
          </p:nvPr>
        </p:nvSpPr>
        <p:spPr>
          <a:xfrm>
            <a:off x="330994" y="1369219"/>
            <a:ext cx="8480822" cy="3263504"/>
          </a:xfrm>
          <a:prstGeom prst="rect">
            <a:avLst/>
          </a:prstGeom>
          <a:ln>
            <a:noFill/>
          </a:ln>
        </p:spPr>
        <p:txBody>
          <a:bodyPr vert="horz" lIns="91440" tIns="45720" rIns="91440" bIns="45720" rtlCol="0">
            <a:normAutofit/>
          </a:bodyPr>
          <a:lstStyle>
            <a:lvl1pPr>
              <a:defRPr sz="1200"/>
            </a:lvl1pPr>
            <a:lvl2pPr>
              <a:defRPr sz="1200"/>
            </a:lvl2pPr>
            <a:lvl3pPr>
              <a:defRPr sz="1200"/>
            </a:lvl3pPr>
            <a:lvl4pPr>
              <a:defRPr sz="1200"/>
            </a:lvl4pPr>
          </a:lstStyle>
          <a:p>
            <a:pPr lvl="0"/>
            <a:r>
              <a:rPr lang="en-US"/>
              <a:t>Content</a:t>
            </a:r>
          </a:p>
          <a:p>
            <a:pPr lvl="1"/>
            <a:r>
              <a:rPr lang="en-US"/>
              <a:t>Content</a:t>
            </a:r>
          </a:p>
          <a:p>
            <a:pPr lvl="2"/>
            <a:r>
              <a:rPr lang="en-US"/>
              <a:t>Content</a:t>
            </a:r>
          </a:p>
          <a:p>
            <a:pPr lvl="3"/>
            <a:r>
              <a:rPr lang="en-US"/>
              <a:t>Content</a:t>
            </a:r>
          </a:p>
        </p:txBody>
      </p:sp>
      <p:sp>
        <p:nvSpPr>
          <p:cNvPr id="3" name="Slide Number Placeholder 2"/>
          <p:cNvSpPr>
            <a:spLocks noGrp="1"/>
          </p:cNvSpPr>
          <p:nvPr>
            <p:ph type="sldNum" sz="quarter" idx="11"/>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8308EF3F-28C1-5B81-A04A-B88F3BE488A4}"/>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4" name="Subtitle 2">
            <a:extLst>
              <a:ext uri="{FF2B5EF4-FFF2-40B4-BE49-F238E27FC236}">
                <a16:creationId xmlns:a16="http://schemas.microsoft.com/office/drawing/2014/main" id="{83B7EADC-B832-E333-7D95-0731BE40B6AA}"/>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3593023003"/>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53"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ogo- website- tagline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AE5D36-DF67-674F-92AA-EE7911724876}"/>
              </a:ext>
            </a:extLst>
          </p:cNvPr>
          <p:cNvSpPr>
            <a:spLocks noGrp="1"/>
          </p:cNvSpPr>
          <p:nvPr>
            <p:ph type="pic" sz="quarter" idx="10"/>
          </p:nvPr>
        </p:nvSpPr>
        <p:spPr>
          <a:xfrm>
            <a:off x="0" y="0"/>
            <a:ext cx="9144000" cy="5143500"/>
          </a:xfrm>
          <a:solidFill>
            <a:schemeClr val="bg2">
              <a:lumMod val="75000"/>
            </a:schemeClr>
          </a:solidFill>
        </p:spPr>
        <p:txBody>
          <a:bodyPr/>
          <a:lstStyle/>
          <a:p>
            <a:r>
              <a:rPr lang="en-US"/>
              <a:t>Click icon to add picture</a:t>
            </a:r>
          </a:p>
        </p:txBody>
      </p:sp>
      <p:sp>
        <p:nvSpPr>
          <p:cNvPr id="11" name="Text Placeholder 7">
            <a:extLst>
              <a:ext uri="{FF2B5EF4-FFF2-40B4-BE49-F238E27FC236}">
                <a16:creationId xmlns:a16="http://schemas.microsoft.com/office/drawing/2014/main" id="{51739FCE-B6E6-E44A-8482-68FCED18371D}"/>
              </a:ext>
            </a:extLst>
          </p:cNvPr>
          <p:cNvSpPr>
            <a:spLocks noGrp="1"/>
          </p:cNvSpPr>
          <p:nvPr>
            <p:ph type="body" sz="quarter" idx="11" hasCustomPrompt="1"/>
          </p:nvPr>
        </p:nvSpPr>
        <p:spPr>
          <a:xfrm>
            <a:off x="2607892" y="2232609"/>
            <a:ext cx="6262307" cy="639093"/>
          </a:xfrm>
        </p:spPr>
        <p:txBody>
          <a:bodyPr>
            <a:normAutofit/>
          </a:bodyPr>
          <a:lstStyle>
            <a:lvl1pPr marL="0" indent="0" algn="l">
              <a:buNone/>
              <a:defRPr sz="2100" b="0" i="0" spc="0">
                <a:solidFill>
                  <a:schemeClr val="bg1"/>
                </a:solidFill>
                <a:latin typeface="Gilroy-Bold ☞" pitchFamily="2" charset="77"/>
              </a:defRPr>
            </a:lvl1pPr>
          </a:lstStyle>
          <a:p>
            <a:pPr lvl="0"/>
            <a:r>
              <a:rPr lang="en-US"/>
              <a:t>“ACCELERATING THE FUTURE OF WORK THEREBY, DISTRIBUTING THE FUTURE EVENLY”</a:t>
            </a:r>
          </a:p>
        </p:txBody>
      </p:sp>
      <p:sp>
        <p:nvSpPr>
          <p:cNvPr id="7" name="Text Placeholder 2">
            <a:extLst>
              <a:ext uri="{FF2B5EF4-FFF2-40B4-BE49-F238E27FC236}">
                <a16:creationId xmlns:a16="http://schemas.microsoft.com/office/drawing/2014/main" id="{A825996B-C3B3-7346-B518-8C3EF37D703E}"/>
              </a:ext>
            </a:extLst>
          </p:cNvPr>
          <p:cNvSpPr>
            <a:spLocks noGrp="1"/>
          </p:cNvSpPr>
          <p:nvPr>
            <p:ph idx="13" hasCustomPrompt="1"/>
          </p:nvPr>
        </p:nvSpPr>
        <p:spPr>
          <a:xfrm>
            <a:off x="440532" y="2026457"/>
            <a:ext cx="1790290" cy="1090586"/>
          </a:xfrm>
          <a:prstGeom prst="rect">
            <a:avLst/>
          </a:prstGeom>
        </p:spPr>
        <p:txBody>
          <a:bodyPr vert="horz" lIns="91440" tIns="45720" rIns="91440" bIns="45720" rtlCol="0">
            <a:normAutofit/>
          </a:bodyPr>
          <a:lstStyle>
            <a:lvl1pPr marL="0" indent="0" algn="ctr">
              <a:buFont typeface="Arial" panose="020B0604020202020204" pitchFamily="34" charset="0"/>
              <a:buNone/>
              <a:defRPr sz="1650"/>
            </a:lvl1pPr>
          </a:lstStyle>
          <a:p>
            <a:pPr lvl="0"/>
            <a:r>
              <a:rPr lang="en-US"/>
              <a:t>Logo</a:t>
            </a:r>
          </a:p>
        </p:txBody>
      </p:sp>
      <p:sp>
        <p:nvSpPr>
          <p:cNvPr id="8" name="Text Placeholder 2">
            <a:extLst>
              <a:ext uri="{FF2B5EF4-FFF2-40B4-BE49-F238E27FC236}">
                <a16:creationId xmlns:a16="http://schemas.microsoft.com/office/drawing/2014/main" id="{78D7BC16-09C5-0B4E-BAE7-1261939C53FC}"/>
              </a:ext>
            </a:extLst>
          </p:cNvPr>
          <p:cNvSpPr>
            <a:spLocks noGrp="1"/>
          </p:cNvSpPr>
          <p:nvPr>
            <p:ph idx="22" hasCustomPrompt="1"/>
          </p:nvPr>
        </p:nvSpPr>
        <p:spPr>
          <a:xfrm>
            <a:off x="2901180" y="4501306"/>
            <a:ext cx="3333266" cy="291413"/>
          </a:xfrm>
          <a:prstGeom prst="rect">
            <a:avLst/>
          </a:prstGeom>
        </p:spPr>
        <p:txBody>
          <a:bodyPr vert="horz" lIns="91440" tIns="45720" rIns="91440" bIns="45720" rtlCol="0">
            <a:noAutofit/>
          </a:bodyPr>
          <a:lstStyle>
            <a:lvl1pPr marL="0" indent="0" algn="ctr">
              <a:buFont typeface="Arial" panose="020B0604020202020204" pitchFamily="34" charset="0"/>
              <a:buNone/>
              <a:defRPr sz="2700" baseline="41666">
                <a:solidFill>
                  <a:schemeClr val="bg1"/>
                </a:solidFill>
                <a:latin typeface="Gilroy-Medium"/>
                <a:sym typeface="Gilroy-Medium"/>
              </a:defRPr>
            </a:lvl1pPr>
          </a:lstStyle>
          <a:p>
            <a:pPr algn="ctr">
              <a:defRPr sz="3200" baseline="46875">
                <a:latin typeface="Gilroy-Medium"/>
                <a:ea typeface="Gilroy-Medium"/>
                <a:cs typeface="Gilroy-Medium"/>
                <a:sym typeface="Gilroy-Medium"/>
              </a:defRPr>
            </a:pPr>
            <a:r>
              <a:rPr lang="en-IN" sz="2400" u="sng">
                <a:solidFill>
                  <a:schemeClr val="bg1"/>
                </a:solidFill>
                <a:hlinkClick r:id="rId2">
                  <a:extLst>
                    <a:ext uri="{A12FA001-AC4F-418D-AE19-62706E023703}">
                      <ahyp:hlinkClr xmlns:ahyp="http://schemas.microsoft.com/office/drawing/2018/hyperlinkcolor" val="tx"/>
                    </a:ext>
                  </a:extLst>
                </a:hlinkClick>
              </a:rPr>
              <a:t>www.ideastoimpacts.com</a:t>
            </a:r>
          </a:p>
        </p:txBody>
      </p:sp>
      <p:cxnSp>
        <p:nvCxnSpPr>
          <p:cNvPr id="12" name="Straight Connector 11">
            <a:extLst>
              <a:ext uri="{FF2B5EF4-FFF2-40B4-BE49-F238E27FC236}">
                <a16:creationId xmlns:a16="http://schemas.microsoft.com/office/drawing/2014/main" id="{C713B9E5-01D6-A24B-95FA-350D1F88284A}"/>
              </a:ext>
            </a:extLst>
          </p:cNvPr>
          <p:cNvCxnSpPr/>
          <p:nvPr userDrawn="1"/>
        </p:nvCxnSpPr>
        <p:spPr>
          <a:xfrm>
            <a:off x="2444447" y="1534785"/>
            <a:ext cx="0" cy="1915511"/>
          </a:xfrm>
          <a:prstGeom prst="line">
            <a:avLst/>
          </a:prstGeom>
          <a:ln w="25400">
            <a:gradFill>
              <a:gsLst>
                <a:gs pos="0">
                  <a:srgbClr val="4FA6DA"/>
                </a:gs>
                <a:gs pos="100000">
                  <a:srgbClr val="01617A"/>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832032"/>
      </p:ext>
    </p:extLst>
  </p:cSld>
  <p:clrMapOvr>
    <a:masterClrMapping/>
  </p:clrMapOvr>
  <p:transition spd="med"/>
  <p:extLst>
    <p:ext uri="{DCECCB84-F9BA-43D5-87BE-67443E8EF086}">
      <p15:sldGuideLst xmlns:p15="http://schemas.microsoft.com/office/powerpoint/2012/main">
        <p15:guide id="1" pos="139" userDrawn="1">
          <p15:clr>
            <a:srgbClr val="FBAE40"/>
          </p15:clr>
        </p15:guide>
        <p15:guide id="2" orient="horz" pos="801"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ogo- website- tagline cent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AE5D36-DF67-674F-92AA-EE7911724876}"/>
              </a:ext>
            </a:extLst>
          </p:cNvPr>
          <p:cNvSpPr>
            <a:spLocks noGrp="1"/>
          </p:cNvSpPr>
          <p:nvPr>
            <p:ph type="pic" sz="quarter" idx="10"/>
          </p:nvPr>
        </p:nvSpPr>
        <p:spPr>
          <a:xfrm>
            <a:off x="0" y="0"/>
            <a:ext cx="9144000" cy="5143500"/>
          </a:xfrm>
          <a:solidFill>
            <a:schemeClr val="bg2">
              <a:lumMod val="75000"/>
            </a:schemeClr>
          </a:solidFill>
        </p:spPr>
        <p:txBody>
          <a:bodyPr/>
          <a:lstStyle/>
          <a:p>
            <a:r>
              <a:rPr lang="en-US"/>
              <a:t>Click icon to add picture</a:t>
            </a:r>
          </a:p>
        </p:txBody>
      </p:sp>
      <p:sp>
        <p:nvSpPr>
          <p:cNvPr id="11" name="Text Placeholder 7">
            <a:extLst>
              <a:ext uri="{FF2B5EF4-FFF2-40B4-BE49-F238E27FC236}">
                <a16:creationId xmlns:a16="http://schemas.microsoft.com/office/drawing/2014/main" id="{51739FCE-B6E6-E44A-8482-68FCED18371D}"/>
              </a:ext>
            </a:extLst>
          </p:cNvPr>
          <p:cNvSpPr>
            <a:spLocks noGrp="1"/>
          </p:cNvSpPr>
          <p:nvPr>
            <p:ph type="body" sz="quarter" idx="11" hasCustomPrompt="1"/>
          </p:nvPr>
        </p:nvSpPr>
        <p:spPr>
          <a:xfrm>
            <a:off x="1440845" y="2252205"/>
            <a:ext cx="6262307" cy="639093"/>
          </a:xfrm>
        </p:spPr>
        <p:txBody>
          <a:bodyPr>
            <a:normAutofit/>
          </a:bodyPr>
          <a:lstStyle>
            <a:lvl1pPr marL="0" indent="0" algn="ctr">
              <a:buNone/>
              <a:defRPr sz="2100" b="0" i="0" spc="0">
                <a:solidFill>
                  <a:schemeClr val="bg1"/>
                </a:solidFill>
                <a:latin typeface="Gilroy-Bold ☞" pitchFamily="2" charset="77"/>
              </a:defRPr>
            </a:lvl1pPr>
          </a:lstStyle>
          <a:p>
            <a:pPr lvl="0"/>
            <a:r>
              <a:rPr lang="en-US"/>
              <a:t>“ACCELERATING THE FUTURE OF WORK THEREBY, DISTRIBUTING THE FUTURE EVENLY”</a:t>
            </a:r>
          </a:p>
        </p:txBody>
      </p:sp>
      <p:sp>
        <p:nvSpPr>
          <p:cNvPr id="7" name="Text Placeholder 2">
            <a:extLst>
              <a:ext uri="{FF2B5EF4-FFF2-40B4-BE49-F238E27FC236}">
                <a16:creationId xmlns:a16="http://schemas.microsoft.com/office/drawing/2014/main" id="{D9953FC2-01D9-014F-8642-BD28D3E46DAF}"/>
              </a:ext>
            </a:extLst>
          </p:cNvPr>
          <p:cNvSpPr>
            <a:spLocks noGrp="1"/>
          </p:cNvSpPr>
          <p:nvPr>
            <p:ph idx="13" hasCustomPrompt="1"/>
          </p:nvPr>
        </p:nvSpPr>
        <p:spPr>
          <a:xfrm>
            <a:off x="440531" y="720355"/>
            <a:ext cx="2056210" cy="1090586"/>
          </a:xfrm>
          <a:prstGeom prst="rect">
            <a:avLst/>
          </a:prstGeom>
        </p:spPr>
        <p:txBody>
          <a:bodyPr vert="horz" lIns="91440" tIns="45720" rIns="91440" bIns="45720" rtlCol="0">
            <a:normAutofit/>
          </a:bodyPr>
          <a:lstStyle>
            <a:lvl1pPr marL="0" indent="0">
              <a:buFont typeface="Arial" panose="020B0604020202020204" pitchFamily="34" charset="0"/>
              <a:buNone/>
              <a:defRPr sz="1650"/>
            </a:lvl1pPr>
          </a:lstStyle>
          <a:p>
            <a:pPr lvl="0"/>
            <a:r>
              <a:rPr lang="en-US"/>
              <a:t>Logo</a:t>
            </a:r>
          </a:p>
        </p:txBody>
      </p:sp>
      <p:sp>
        <p:nvSpPr>
          <p:cNvPr id="8" name="Text Placeholder 2">
            <a:extLst>
              <a:ext uri="{FF2B5EF4-FFF2-40B4-BE49-F238E27FC236}">
                <a16:creationId xmlns:a16="http://schemas.microsoft.com/office/drawing/2014/main" id="{09D7EC99-6A91-804D-9722-1C8BC3E740FE}"/>
              </a:ext>
            </a:extLst>
          </p:cNvPr>
          <p:cNvSpPr>
            <a:spLocks noGrp="1"/>
          </p:cNvSpPr>
          <p:nvPr>
            <p:ph idx="22" hasCustomPrompt="1"/>
          </p:nvPr>
        </p:nvSpPr>
        <p:spPr>
          <a:xfrm>
            <a:off x="2901180" y="4501306"/>
            <a:ext cx="3333266" cy="291413"/>
          </a:xfrm>
          <a:prstGeom prst="rect">
            <a:avLst/>
          </a:prstGeom>
        </p:spPr>
        <p:txBody>
          <a:bodyPr vert="horz" lIns="91440" tIns="45720" rIns="91440" bIns="45720" rtlCol="0">
            <a:noAutofit/>
          </a:bodyPr>
          <a:lstStyle>
            <a:lvl1pPr marL="0" indent="0" algn="ctr">
              <a:buFont typeface="Arial" panose="020B0604020202020204" pitchFamily="34" charset="0"/>
              <a:buNone/>
              <a:defRPr sz="2700" baseline="41666">
                <a:solidFill>
                  <a:schemeClr val="bg1"/>
                </a:solidFill>
                <a:latin typeface="Gilroy-Medium"/>
                <a:sym typeface="Gilroy-Medium"/>
              </a:defRPr>
            </a:lvl1pPr>
          </a:lstStyle>
          <a:p>
            <a:pPr algn="ctr">
              <a:defRPr sz="3200" baseline="46875">
                <a:latin typeface="Gilroy-Medium"/>
                <a:ea typeface="Gilroy-Medium"/>
                <a:cs typeface="Gilroy-Medium"/>
                <a:sym typeface="Gilroy-Medium"/>
              </a:defRPr>
            </a:pPr>
            <a:r>
              <a:rPr lang="en-IN" sz="2400" u="sng">
                <a:solidFill>
                  <a:schemeClr val="bg1"/>
                </a:solidFill>
                <a:hlinkClick r:id="rId2">
                  <a:extLst>
                    <a:ext uri="{A12FA001-AC4F-418D-AE19-62706E023703}">
                      <ahyp:hlinkClr xmlns:ahyp="http://schemas.microsoft.com/office/drawing/2018/hyperlinkcolor" val="tx"/>
                    </a:ext>
                  </a:extLst>
                </a:hlinkClick>
              </a:rPr>
              <a:t>www.ideastoimpacts.com</a:t>
            </a:r>
          </a:p>
        </p:txBody>
      </p:sp>
    </p:spTree>
    <p:extLst>
      <p:ext uri="{BB962C8B-B14F-4D97-AF65-F5344CB8AC3E}">
        <p14:creationId xmlns:p14="http://schemas.microsoft.com/office/powerpoint/2010/main" val="3187163658"/>
      </p:ext>
    </p:extLst>
  </p:cSld>
  <p:clrMapOvr>
    <a:masterClrMapping/>
  </p:clrMapOvr>
  <p:transition spd="med"/>
  <p:extLst>
    <p:ext uri="{DCECCB84-F9BA-43D5-87BE-67443E8EF086}">
      <p15:sldGuideLst xmlns:p15="http://schemas.microsoft.com/office/powerpoint/2012/main">
        <p15:guide id="1" pos="139" userDrawn="1">
          <p15:clr>
            <a:srgbClr val="FBAE40"/>
          </p15:clr>
        </p15:guide>
        <p15:guide id="2" orient="horz" pos="801"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b)">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AE5D36-DF67-674F-92AA-EE7911724876}"/>
              </a:ext>
            </a:extLst>
          </p:cNvPr>
          <p:cNvSpPr>
            <a:spLocks noGrp="1"/>
          </p:cNvSpPr>
          <p:nvPr>
            <p:ph type="pic" sz="quarter" idx="10"/>
          </p:nvPr>
        </p:nvSpPr>
        <p:spPr>
          <a:xfrm>
            <a:off x="0" y="0"/>
            <a:ext cx="9144000" cy="5143500"/>
          </a:xfrm>
          <a:solidFill>
            <a:schemeClr val="bg2">
              <a:lumMod val="75000"/>
            </a:schemeClr>
          </a:solidFill>
        </p:spPr>
        <p:txBody>
          <a:bodyPr/>
          <a:lstStyle/>
          <a:p>
            <a:r>
              <a:rPr lang="en-US"/>
              <a:t>Click icon to add picture</a:t>
            </a:r>
          </a:p>
        </p:txBody>
      </p:sp>
      <p:sp>
        <p:nvSpPr>
          <p:cNvPr id="7" name="Text Placeholder 7">
            <a:extLst>
              <a:ext uri="{FF2B5EF4-FFF2-40B4-BE49-F238E27FC236}">
                <a16:creationId xmlns:a16="http://schemas.microsoft.com/office/drawing/2014/main" id="{9809B4B6-9267-3547-9419-F95AEB619C1D}"/>
              </a:ext>
            </a:extLst>
          </p:cNvPr>
          <p:cNvSpPr>
            <a:spLocks noGrp="1"/>
          </p:cNvSpPr>
          <p:nvPr>
            <p:ph type="body" sz="quarter" idx="11" hasCustomPrompt="1"/>
          </p:nvPr>
        </p:nvSpPr>
        <p:spPr>
          <a:xfrm>
            <a:off x="2800050" y="3265450"/>
            <a:ext cx="3543897" cy="450056"/>
          </a:xfrm>
        </p:spPr>
        <p:txBody>
          <a:bodyPr>
            <a:normAutofit/>
          </a:bodyPr>
          <a:lstStyle>
            <a:lvl1pPr marL="0" indent="0" algn="ctr">
              <a:buNone/>
              <a:defRPr sz="2100" b="0" i="0" spc="450">
                <a:solidFill>
                  <a:schemeClr val="bg1"/>
                </a:solidFill>
                <a:latin typeface="Gilroy-Bold ☞" pitchFamily="2" charset="77"/>
              </a:defRPr>
            </a:lvl1pPr>
          </a:lstStyle>
          <a:p>
            <a:pPr lvl="0"/>
            <a:r>
              <a:rPr lang="en-US"/>
              <a:t>THANK YOU</a:t>
            </a:r>
          </a:p>
        </p:txBody>
      </p:sp>
      <p:sp>
        <p:nvSpPr>
          <p:cNvPr id="6" name="Text Placeholder 2">
            <a:extLst>
              <a:ext uri="{FF2B5EF4-FFF2-40B4-BE49-F238E27FC236}">
                <a16:creationId xmlns:a16="http://schemas.microsoft.com/office/drawing/2014/main" id="{48BAEF5D-C5A3-874E-B035-89C58C605817}"/>
              </a:ext>
            </a:extLst>
          </p:cNvPr>
          <p:cNvSpPr>
            <a:spLocks noGrp="1"/>
          </p:cNvSpPr>
          <p:nvPr>
            <p:ph idx="13" hasCustomPrompt="1"/>
          </p:nvPr>
        </p:nvSpPr>
        <p:spPr>
          <a:xfrm>
            <a:off x="3539709" y="1820503"/>
            <a:ext cx="2056210" cy="1090586"/>
          </a:xfrm>
          <a:prstGeom prst="rect">
            <a:avLst/>
          </a:prstGeom>
        </p:spPr>
        <p:txBody>
          <a:bodyPr vert="horz" lIns="91440" tIns="45720" rIns="91440" bIns="45720" rtlCol="0">
            <a:normAutofit/>
          </a:bodyPr>
          <a:lstStyle>
            <a:lvl1pPr marL="0" indent="0" algn="ctr">
              <a:buFont typeface="Arial" panose="020B0604020202020204" pitchFamily="34" charset="0"/>
              <a:buNone/>
              <a:defRPr sz="1650"/>
            </a:lvl1pPr>
          </a:lstStyle>
          <a:p>
            <a:pPr lvl="0"/>
            <a:r>
              <a:rPr lang="en-US"/>
              <a:t>Logo</a:t>
            </a:r>
          </a:p>
        </p:txBody>
      </p:sp>
      <p:sp>
        <p:nvSpPr>
          <p:cNvPr id="9" name="Text Placeholder 2">
            <a:extLst>
              <a:ext uri="{FF2B5EF4-FFF2-40B4-BE49-F238E27FC236}">
                <a16:creationId xmlns:a16="http://schemas.microsoft.com/office/drawing/2014/main" id="{406F8316-F827-6048-841B-1A060F9D6ECE}"/>
              </a:ext>
            </a:extLst>
          </p:cNvPr>
          <p:cNvSpPr>
            <a:spLocks noGrp="1"/>
          </p:cNvSpPr>
          <p:nvPr>
            <p:ph idx="22" hasCustomPrompt="1"/>
          </p:nvPr>
        </p:nvSpPr>
        <p:spPr>
          <a:xfrm>
            <a:off x="2901180" y="4501306"/>
            <a:ext cx="3333266" cy="291413"/>
          </a:xfrm>
          <a:prstGeom prst="rect">
            <a:avLst/>
          </a:prstGeom>
        </p:spPr>
        <p:txBody>
          <a:bodyPr vert="horz" lIns="91440" tIns="45720" rIns="91440" bIns="45720" rtlCol="0">
            <a:noAutofit/>
          </a:bodyPr>
          <a:lstStyle>
            <a:lvl1pPr marL="0" indent="0" algn="ctr">
              <a:buFont typeface="Arial" panose="020B0604020202020204" pitchFamily="34" charset="0"/>
              <a:buNone/>
              <a:defRPr sz="2700" baseline="41666">
                <a:solidFill>
                  <a:schemeClr val="bg1"/>
                </a:solidFill>
                <a:latin typeface="Gilroy-Medium"/>
                <a:sym typeface="Gilroy-Medium"/>
              </a:defRPr>
            </a:lvl1pPr>
          </a:lstStyle>
          <a:p>
            <a:pPr algn="ctr">
              <a:defRPr sz="3200" baseline="46875">
                <a:latin typeface="Gilroy-Medium"/>
                <a:ea typeface="Gilroy-Medium"/>
                <a:cs typeface="Gilroy-Medium"/>
                <a:sym typeface="Gilroy-Medium"/>
              </a:defRPr>
            </a:pPr>
            <a:r>
              <a:rPr lang="en-IN" sz="2400" u="sng">
                <a:solidFill>
                  <a:schemeClr val="bg1"/>
                </a:solidFill>
                <a:hlinkClick r:id="rId2">
                  <a:extLst>
                    <a:ext uri="{A12FA001-AC4F-418D-AE19-62706E023703}">
                      <ahyp:hlinkClr xmlns:ahyp="http://schemas.microsoft.com/office/drawing/2018/hyperlinkcolor" val="tx"/>
                    </a:ext>
                  </a:extLst>
                </a:hlinkClick>
              </a:rPr>
              <a:t>www.ideastoimpacts.com</a:t>
            </a:r>
          </a:p>
        </p:txBody>
      </p:sp>
    </p:spTree>
    <p:extLst>
      <p:ext uri="{BB962C8B-B14F-4D97-AF65-F5344CB8AC3E}">
        <p14:creationId xmlns:p14="http://schemas.microsoft.com/office/powerpoint/2010/main" val="3699797091"/>
      </p:ext>
    </p:extLst>
  </p:cSld>
  <p:clrMapOvr>
    <a:masterClrMapping/>
  </p:clrMapOvr>
  <p:transition spd="med"/>
  <p:extLst>
    <p:ext uri="{DCECCB84-F9BA-43D5-87BE-67443E8EF086}">
      <p15:sldGuideLst xmlns:p15="http://schemas.microsoft.com/office/powerpoint/2012/main">
        <p15:guide id="1" pos="139" userDrawn="1">
          <p15:clr>
            <a:srgbClr val="FBAE40"/>
          </p15:clr>
        </p15:guide>
        <p15:guide id="2" orient="horz" pos="801"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Section separator">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3647B69-C2FC-BF03-8B08-5AA4F2EA9FCD}"/>
              </a:ext>
            </a:extLst>
          </p:cNvPr>
          <p:cNvPicPr>
            <a:picLocks noChangeAspect="1"/>
          </p:cNvPicPr>
          <p:nvPr userDrawn="1"/>
        </p:nvPicPr>
        <p:blipFill rotWithShape="1">
          <a:blip r:embed="rId2" cstate="print">
            <a:duotone>
              <a:prstClr val="black"/>
              <a:schemeClr val="tx2">
                <a:tint val="45000"/>
                <a:satMod val="400000"/>
              </a:schemeClr>
            </a:duotone>
            <a:extLst>
              <a:ext uri="{28A0092B-C50C-407E-A947-70E740481C1C}">
                <a14:useLocalDpi xmlns:a14="http://schemas.microsoft.com/office/drawing/2010/main" val="0"/>
              </a:ext>
            </a:extLst>
          </a:blip>
          <a:srcRect r="398"/>
          <a:stretch/>
        </p:blipFill>
        <p:spPr>
          <a:xfrm>
            <a:off x="0" y="0"/>
            <a:ext cx="9144000" cy="5143500"/>
          </a:xfrm>
          <a:prstGeom prst="rect">
            <a:avLst/>
          </a:prstGeom>
        </p:spPr>
      </p:pic>
      <p:sp>
        <p:nvSpPr>
          <p:cNvPr id="11" name="Title 1">
            <a:extLst>
              <a:ext uri="{FF2B5EF4-FFF2-40B4-BE49-F238E27FC236}">
                <a16:creationId xmlns:a16="http://schemas.microsoft.com/office/drawing/2014/main" id="{D1DB3C4D-0CA2-C94A-B227-A663E5D3B583}"/>
              </a:ext>
            </a:extLst>
          </p:cNvPr>
          <p:cNvSpPr>
            <a:spLocks noGrp="1"/>
          </p:cNvSpPr>
          <p:nvPr>
            <p:ph type="ctrTitle" hasCustomPrompt="1"/>
          </p:nvPr>
        </p:nvSpPr>
        <p:spPr>
          <a:xfrm>
            <a:off x="342900" y="2351370"/>
            <a:ext cx="3913405" cy="440761"/>
          </a:xfrm>
          <a:prstGeom prst="rect">
            <a:avLst/>
          </a:prstGeom>
          <a:ln>
            <a:noFill/>
            <a:prstDash val="sysDot"/>
          </a:ln>
        </p:spPr>
        <p:txBody>
          <a:bodyPr anchor="b">
            <a:noAutofit/>
          </a:bodyPr>
          <a:lstStyle>
            <a:lvl1pPr marL="0" marR="0" indent="0" algn="l" defTabSz="306095" rtl="0" latinLnBrk="0">
              <a:lnSpc>
                <a:spcPct val="100000"/>
              </a:lnSpc>
              <a:spcBef>
                <a:spcPts val="0"/>
              </a:spcBef>
              <a:spcAft>
                <a:spcPts val="0"/>
              </a:spcAft>
              <a:buClrTx/>
              <a:buSzTx/>
              <a:buFontTx/>
              <a:buNone/>
              <a:tabLst/>
              <a:defRPr lang="en-US" sz="2500" b="0" i="0" u="none" strike="noStrike" cap="all" spc="378" baseline="0" dirty="0">
                <a:solidFill>
                  <a:srgbClr val="4F4F4F"/>
                </a:solidFill>
                <a:uFillTx/>
                <a:latin typeface="☞Gilroy-SemiBold" pitchFamily="2" charset="77"/>
                <a:ea typeface="+mn-ea"/>
                <a:cs typeface="+mn-cs"/>
                <a:sym typeface="Avenir Light"/>
              </a:defRPr>
            </a:lvl1pPr>
          </a:lstStyle>
          <a:p>
            <a:r>
              <a:rPr lang="en-US"/>
              <a:t>TITLE</a:t>
            </a:r>
          </a:p>
        </p:txBody>
      </p:sp>
      <p:pic>
        <p:nvPicPr>
          <p:cNvPr id="12" name="Picture 11">
            <a:extLst>
              <a:ext uri="{FF2B5EF4-FFF2-40B4-BE49-F238E27FC236}">
                <a16:creationId xmlns:a16="http://schemas.microsoft.com/office/drawing/2014/main" id="{64B6304E-3968-B149-8B71-62C6C05ED4F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935" y="592555"/>
            <a:ext cx="783431" cy="408267"/>
          </a:xfrm>
          <a:prstGeom prst="rect">
            <a:avLst/>
          </a:prstGeom>
        </p:spPr>
      </p:pic>
      <p:sp>
        <p:nvSpPr>
          <p:cNvPr id="2" name="Slide Number Placeholder 1">
            <a:extLst>
              <a:ext uri="{FF2B5EF4-FFF2-40B4-BE49-F238E27FC236}">
                <a16:creationId xmlns:a16="http://schemas.microsoft.com/office/drawing/2014/main" id="{767BFA34-BE7A-26A0-73E7-5B88F2A47B52}"/>
              </a:ext>
            </a:extLst>
          </p:cNvPr>
          <p:cNvSpPr>
            <a:spLocks noGrp="1"/>
          </p:cNvSpPr>
          <p:nvPr>
            <p:ph type="sldNum" sz="quarter" idx="10"/>
          </p:nvPr>
        </p:nvSpPr>
        <p:spPr/>
        <p:txBody>
          <a:bodyPr/>
          <a:lstStyle/>
          <a:p>
            <a:pPr defTabSz="306095">
              <a:defRPr/>
            </a:pPr>
            <a:fld id="{B1D216B8-C507-4535-935D-65E66B50FFF4}" type="slidenum">
              <a:rPr lang="en-US" smtClean="0">
                <a:solidFill>
                  <a:srgbClr val="000000">
                    <a:lumMod val="65000"/>
                    <a:lumOff val="35000"/>
                  </a:srgbClr>
                </a:solidFill>
              </a:rPr>
              <a:pPr defTabSz="306095">
                <a:defRPr/>
              </a:pPr>
              <a:t>‹#›</a:t>
            </a:fld>
            <a:endParaRPr lang="en-US">
              <a:solidFill>
                <a:srgbClr val="000000">
                  <a:lumMod val="65000"/>
                  <a:lumOff val="35000"/>
                </a:srgbClr>
              </a:solidFill>
            </a:endParaRPr>
          </a:p>
        </p:txBody>
      </p:sp>
    </p:spTree>
    <p:extLst>
      <p:ext uri="{BB962C8B-B14F-4D97-AF65-F5344CB8AC3E}">
        <p14:creationId xmlns:p14="http://schemas.microsoft.com/office/powerpoint/2010/main" val="3976827772"/>
      </p:ext>
    </p:extLst>
  </p:cSld>
  <p:clrMapOvr>
    <a:masterClrMapping/>
  </p:clrMapOvr>
  <p:transition spd="med"/>
  <p:extLst>
    <p:ext uri="{DCECCB84-F9BA-43D5-87BE-67443E8EF086}">
      <p15:sldGuideLst xmlns:p15="http://schemas.microsoft.com/office/powerpoint/2012/main">
        <p15:guide id="1" pos="1440">
          <p15:clr>
            <a:srgbClr val="FBAE40"/>
          </p15:clr>
        </p15:guide>
        <p15:guide id="2" orient="horz" pos="80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Only title">
    <p:spTree>
      <p:nvGrpSpPr>
        <p:cNvPr id="1" name=""/>
        <p:cNvGrpSpPr/>
        <p:nvPr/>
      </p:nvGrpSpPr>
      <p:grpSpPr>
        <a:xfrm>
          <a:off x="0" y="0"/>
          <a:ext cx="0" cy="0"/>
          <a:chOff x="0" y="0"/>
          <a:chExt cx="0" cy="0"/>
        </a:xfrm>
      </p:grpSpPr>
      <p:sp>
        <p:nvSpPr>
          <p:cNvPr id="8" name="Slide Number Placeholder 2"/>
          <p:cNvSpPr>
            <a:spLocks noGrp="1"/>
          </p:cNvSpPr>
          <p:nvPr>
            <p:ph type="sldNum" sz="quarter" idx="11"/>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02BC7FFC-0867-F9DA-D593-6605440F5020}"/>
              </a:ext>
            </a:extLst>
          </p:cNvPr>
          <p:cNvSpPr>
            <a:spLocks noGrp="1"/>
          </p:cNvSpPr>
          <p:nvPr>
            <p:ph type="ctrTitle" hasCustomPrompt="1"/>
          </p:nvPr>
        </p:nvSpPr>
        <p:spPr>
          <a:xfrm>
            <a:off x="201394" y="310788"/>
            <a:ext cx="7939305" cy="379133"/>
          </a:xfrm>
          <a:prstGeom prst="rect">
            <a:avLst/>
          </a:prstGeom>
          <a:ln>
            <a:noFill/>
            <a:prstDash val="sysDot"/>
          </a:ln>
        </p:spPr>
        <p:txBody>
          <a:bodyPr anchor="b">
            <a:noAutofit/>
          </a:bodyPr>
          <a:lstStyle>
            <a:lvl1pPr algn="l">
              <a:defRPr sz="2500" b="0" i="0" spc="300">
                <a:solidFill>
                  <a:srgbClr val="4F4F4F"/>
                </a:solidFill>
                <a:latin typeface="Gilroy-SemiBold ☞" pitchFamily="2" charset="77"/>
              </a:defRPr>
            </a:lvl1pPr>
          </a:lstStyle>
          <a:p>
            <a:r>
              <a:rPr lang="en-US"/>
              <a:t>Heading 1</a:t>
            </a:r>
          </a:p>
        </p:txBody>
      </p:sp>
      <p:sp>
        <p:nvSpPr>
          <p:cNvPr id="5" name="Subtitle 2">
            <a:extLst>
              <a:ext uri="{FF2B5EF4-FFF2-40B4-BE49-F238E27FC236}">
                <a16:creationId xmlns:a16="http://schemas.microsoft.com/office/drawing/2014/main" id="{03F286CB-4F3D-AD9F-94D8-8910578F31FB}"/>
              </a:ext>
            </a:extLst>
          </p:cNvPr>
          <p:cNvSpPr>
            <a:spLocks noGrp="1"/>
          </p:cNvSpPr>
          <p:nvPr>
            <p:ph type="subTitle" idx="1" hasCustomPrompt="1"/>
          </p:nvPr>
        </p:nvSpPr>
        <p:spPr>
          <a:xfrm>
            <a:off x="201394" y="577576"/>
            <a:ext cx="8736806" cy="336947"/>
          </a:xfrm>
          <a:noFill/>
          <a:ln>
            <a:noFill/>
            <a:prstDash val="sysDot"/>
          </a:ln>
        </p:spPr>
        <p:txBody>
          <a:bodyPr vert="horz" lIns="91440" tIns="45720" rIns="91440" bIns="45720" rtlCol="0">
            <a:noAutofit/>
          </a:bodyPr>
          <a:lstStyle>
            <a:lvl1pPr marL="0" indent="0">
              <a:buFont typeface="Arial" panose="020B0604020202020204" pitchFamily="34" charset="0"/>
              <a:buNone/>
              <a:defRPr lang="en-IN" sz="1600">
                <a:gradFill>
                  <a:gsLst>
                    <a:gs pos="0">
                      <a:srgbClr val="4FA6DA"/>
                    </a:gs>
                    <a:gs pos="100000">
                      <a:srgbClr val="01617A"/>
                    </a:gs>
                  </a:gsLst>
                  <a:lin ang="5400000" scaled="1"/>
                </a:gradFill>
                <a:latin typeface="Gilroy-Bold" panose="00000800000000000000" pitchFamily="2" charset="0"/>
              </a:defRPr>
            </a:lvl1pPr>
          </a:lstStyle>
          <a:p>
            <a:pPr marL="238128" lvl="0" indent="-238128"/>
            <a:r>
              <a:rPr lang="en-US"/>
              <a:t>H</a:t>
            </a:r>
            <a:r>
              <a:rPr lang="en-IN"/>
              <a:t>EADING 2</a:t>
            </a:r>
          </a:p>
        </p:txBody>
      </p:sp>
    </p:spTree>
    <p:extLst>
      <p:ext uri="{BB962C8B-B14F-4D97-AF65-F5344CB8AC3E}">
        <p14:creationId xmlns:p14="http://schemas.microsoft.com/office/powerpoint/2010/main" val="426241382"/>
      </p:ext>
    </p:extLst>
  </p:cSld>
  <p:clrMapOvr>
    <a:masterClrMapping/>
  </p:clrMapOvr>
  <p:transition spd="med"/>
  <p:extLst>
    <p:ext uri="{DCECCB84-F9BA-43D5-87BE-67443E8EF086}">
      <p15:sldGuideLst xmlns:p15="http://schemas.microsoft.com/office/powerpoint/2012/main">
        <p15:guide id="1" pos="2775">
          <p15:clr>
            <a:srgbClr val="FBAE40"/>
          </p15:clr>
        </p15:guide>
        <p15:guide id="2" orient="horz" pos="41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Only title">
    <p:spTree>
      <p:nvGrpSpPr>
        <p:cNvPr id="1" name=""/>
        <p:cNvGrpSpPr/>
        <p:nvPr/>
      </p:nvGrpSpPr>
      <p:grpSpPr>
        <a:xfrm>
          <a:off x="0" y="0"/>
          <a:ext cx="0" cy="0"/>
          <a:chOff x="0" y="0"/>
          <a:chExt cx="0" cy="0"/>
        </a:xfrm>
      </p:grpSpPr>
      <p:sp>
        <p:nvSpPr>
          <p:cNvPr id="8" name="Slide Number Placeholder 2"/>
          <p:cNvSpPr>
            <a:spLocks noGrp="1"/>
          </p:cNvSpPr>
          <p:nvPr>
            <p:ph type="sldNum" sz="quarter" idx="11"/>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02BC7FFC-0867-F9DA-D593-6605440F5020}"/>
              </a:ext>
            </a:extLst>
          </p:cNvPr>
          <p:cNvSpPr>
            <a:spLocks noGrp="1"/>
          </p:cNvSpPr>
          <p:nvPr>
            <p:ph type="ctrTitle" hasCustomPrompt="1"/>
          </p:nvPr>
        </p:nvSpPr>
        <p:spPr>
          <a:xfrm>
            <a:off x="201394" y="310788"/>
            <a:ext cx="79393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Tree>
    <p:extLst>
      <p:ext uri="{BB962C8B-B14F-4D97-AF65-F5344CB8AC3E}">
        <p14:creationId xmlns:p14="http://schemas.microsoft.com/office/powerpoint/2010/main" val="618110779"/>
      </p:ext>
    </p:extLst>
  </p:cSld>
  <p:clrMapOvr>
    <a:masterClrMapping/>
  </p:clrMapOvr>
  <p:transition spd="med"/>
  <p:extLst>
    <p:ext uri="{DCECCB84-F9BA-43D5-87BE-67443E8EF086}">
      <p15:sldGuideLst xmlns:p15="http://schemas.microsoft.com/office/powerpoint/2012/main">
        <p15:guide id="1" pos="2775">
          <p15:clr>
            <a:srgbClr val="FBAE40"/>
          </p15:clr>
        </p15:guide>
        <p15:guide id="2" orient="horz" pos="41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7925-F5BA-F373-3B07-F86324DC747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E0F92F5A-2BAE-A775-68AF-709146CBE0F2}"/>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9E3A95F-FF55-2B0F-AF2A-2C980F3E8220}"/>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73776684-2687-32E8-E1EE-ABC381CBB8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60A73E-A472-A752-EFDF-F9AC6F6F70B3}"/>
              </a:ext>
            </a:extLst>
          </p:cNvPr>
          <p:cNvSpPr>
            <a:spLocks noGrp="1"/>
          </p:cNvSpPr>
          <p:nvPr>
            <p:ph type="sldNum" sz="quarter" idx="12"/>
          </p:nvPr>
        </p:nvSpPr>
        <p:spPr/>
        <p:txBody>
          <a:bodyPr/>
          <a:lstStyle/>
          <a:p>
            <a:fld id="{0FA1A08D-F144-4956-A6EE-C7C62E287124}" type="slidenum">
              <a:rPr lang="en-IN" smtClean="0"/>
              <a:t>‹#›</a:t>
            </a:fld>
            <a:endParaRPr lang="en-IN"/>
          </a:p>
        </p:txBody>
      </p:sp>
    </p:spTree>
    <p:extLst>
      <p:ext uri="{BB962C8B-B14F-4D97-AF65-F5344CB8AC3E}">
        <p14:creationId xmlns:p14="http://schemas.microsoft.com/office/powerpoint/2010/main" val="284673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aglinee-content-tagline">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A0484DE4-F6E8-C444-B6CA-B2C12AA3443F}"/>
              </a:ext>
            </a:extLst>
          </p:cNvPr>
          <p:cNvSpPr txBox="1"/>
          <p:nvPr userDrawn="1"/>
        </p:nvSpPr>
        <p:spPr>
          <a:xfrm>
            <a:off x="7294418" y="5602184"/>
            <a:ext cx="0" cy="0"/>
          </a:xfrm>
          <a:prstGeom prst="rect">
            <a:avLst/>
          </a:prstGeom>
          <a:noFill/>
        </p:spPr>
        <p:txBody>
          <a:bodyPr vert="horz" wrap="none" lIns="68580" tIns="34290" rIns="68580" bIns="34290" rtlCol="0">
            <a:noAutofit/>
          </a:bodyPr>
          <a:lstStyle/>
          <a:p>
            <a:pPr algn="l"/>
            <a:endParaRPr lang="en-US" sz="4200"/>
          </a:p>
        </p:txBody>
      </p:sp>
      <p:sp>
        <p:nvSpPr>
          <p:cNvPr id="17" name="Text Placeholder 2">
            <a:extLst>
              <a:ext uri="{FF2B5EF4-FFF2-40B4-BE49-F238E27FC236}">
                <a16:creationId xmlns:a16="http://schemas.microsoft.com/office/drawing/2014/main" id="{6FDD16F0-089E-5742-ABD4-1930D2F65C1E}"/>
              </a:ext>
            </a:extLst>
          </p:cNvPr>
          <p:cNvSpPr>
            <a:spLocks noGrp="1"/>
          </p:cNvSpPr>
          <p:nvPr>
            <p:ph idx="10" hasCustomPrompt="1"/>
          </p:nvPr>
        </p:nvSpPr>
        <p:spPr>
          <a:xfrm>
            <a:off x="330994" y="1369220"/>
            <a:ext cx="8480822" cy="2834703"/>
          </a:xfrm>
          <a:prstGeom prst="rect">
            <a:avLst/>
          </a:prstGeom>
        </p:spPr>
        <p:txBody>
          <a:bodyPr vert="horz" lIns="91440" tIns="45720" rIns="91440" bIns="45720" rtlCol="0">
            <a:normAutofit/>
          </a:bodyPr>
          <a:lstStyle>
            <a:lvl1pPr>
              <a:defRPr sz="1200"/>
            </a:lvl1pPr>
          </a:lstStyle>
          <a:p>
            <a:pPr lvl="0"/>
            <a:r>
              <a:rPr lang="en-US"/>
              <a:t>Content</a:t>
            </a:r>
          </a:p>
        </p:txBody>
      </p:sp>
      <p:sp>
        <p:nvSpPr>
          <p:cNvPr id="18" name="Text Placeholder 2">
            <a:extLst>
              <a:ext uri="{FF2B5EF4-FFF2-40B4-BE49-F238E27FC236}">
                <a16:creationId xmlns:a16="http://schemas.microsoft.com/office/drawing/2014/main" id="{66354939-C620-5248-96C2-33916EFCD7EB}"/>
              </a:ext>
            </a:extLst>
          </p:cNvPr>
          <p:cNvSpPr>
            <a:spLocks noGrp="1"/>
          </p:cNvSpPr>
          <p:nvPr>
            <p:ph idx="11" hasCustomPrompt="1"/>
          </p:nvPr>
        </p:nvSpPr>
        <p:spPr>
          <a:xfrm>
            <a:off x="94688" y="4760668"/>
            <a:ext cx="2884817" cy="275401"/>
          </a:xfrm>
          <a:prstGeom prst="rect">
            <a:avLst/>
          </a:prstGeom>
          <a:noFill/>
        </p:spPr>
        <p:txBody>
          <a:bodyPr vert="horz" lIns="91440" tIns="45720" rIns="91440" bIns="45720" rtlCol="0">
            <a:normAutofit/>
          </a:bodyPr>
          <a:lstStyle>
            <a:lvl1pPr marL="0" indent="0" algn="l">
              <a:buFont typeface="Arial" panose="020B0604020202020204" pitchFamily="34" charset="0"/>
              <a:buNone/>
              <a:defRPr sz="1500" b="0" i="0">
                <a:gradFill>
                  <a:gsLst>
                    <a:gs pos="0">
                      <a:srgbClr val="F2CA04"/>
                    </a:gs>
                    <a:gs pos="100000">
                      <a:srgbClr val="F28705"/>
                    </a:gs>
                  </a:gsLst>
                  <a:lin ang="5400000" scaled="1"/>
                </a:gradFill>
                <a:latin typeface="Gilroy-Bold ☞" pitchFamily="2" charset="77"/>
              </a:defRPr>
            </a:lvl1pPr>
          </a:lstStyle>
          <a:p>
            <a:pPr lvl="0"/>
            <a:r>
              <a:rPr lang="en-US"/>
              <a:t>Tagline</a:t>
            </a:r>
          </a:p>
        </p:txBody>
      </p:sp>
      <p:sp>
        <p:nvSpPr>
          <p:cNvPr id="2" name="TextBox 1">
            <a:extLst>
              <a:ext uri="{FF2B5EF4-FFF2-40B4-BE49-F238E27FC236}">
                <a16:creationId xmlns:a16="http://schemas.microsoft.com/office/drawing/2014/main" id="{7CDAC2DE-E97F-474A-B700-5050D87AB847}"/>
              </a:ext>
            </a:extLst>
          </p:cNvPr>
          <p:cNvSpPr txBox="1"/>
          <p:nvPr userDrawn="1"/>
        </p:nvSpPr>
        <p:spPr>
          <a:xfrm>
            <a:off x="5590309" y="5410200"/>
            <a:ext cx="0" cy="0"/>
          </a:xfrm>
          <a:prstGeom prst="rect">
            <a:avLst/>
          </a:prstGeom>
          <a:noFill/>
        </p:spPr>
        <p:txBody>
          <a:bodyPr vert="horz" wrap="none" lIns="68580" tIns="34290" rIns="68580" bIns="34290" rtlCol="0">
            <a:noAutofit/>
          </a:bodyPr>
          <a:lstStyle/>
          <a:p>
            <a:pPr algn="l"/>
            <a:endParaRPr lang="en-US" sz="4200"/>
          </a:p>
        </p:txBody>
      </p:sp>
      <p:sp>
        <p:nvSpPr>
          <p:cNvPr id="5" name="Title 1">
            <a:extLst>
              <a:ext uri="{FF2B5EF4-FFF2-40B4-BE49-F238E27FC236}">
                <a16:creationId xmlns:a16="http://schemas.microsoft.com/office/drawing/2014/main" id="{4033D503-E673-53A5-661B-877A097B7E63}"/>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6" name="Subtitle 2">
            <a:extLst>
              <a:ext uri="{FF2B5EF4-FFF2-40B4-BE49-F238E27FC236}">
                <a16:creationId xmlns:a16="http://schemas.microsoft.com/office/drawing/2014/main" id="{7A033401-A1AC-1539-D974-E32F9243ADC2}"/>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383664738"/>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tagline-content">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57442CF0-ECCD-9B4E-AE8C-5E7245F5FC27}"/>
              </a:ext>
            </a:extLst>
          </p:cNvPr>
          <p:cNvSpPr>
            <a:spLocks noGrp="1"/>
          </p:cNvSpPr>
          <p:nvPr>
            <p:ph idx="10" hasCustomPrompt="1"/>
          </p:nvPr>
        </p:nvSpPr>
        <p:spPr>
          <a:xfrm>
            <a:off x="330994" y="1369220"/>
            <a:ext cx="8480822" cy="2834703"/>
          </a:xfrm>
          <a:prstGeom prst="rect">
            <a:avLst/>
          </a:prstGeom>
          <a:ln>
            <a:noFill/>
          </a:ln>
        </p:spPr>
        <p:txBody>
          <a:bodyPr vert="horz" lIns="91440" tIns="45720" rIns="91440" bIns="45720" rtlCol="0">
            <a:normAutofit/>
          </a:bodyPr>
          <a:lstStyle>
            <a:lvl1pPr>
              <a:defRPr sz="1200"/>
            </a:lvl1pPr>
          </a:lstStyle>
          <a:p>
            <a:pPr lvl="0"/>
            <a:r>
              <a:rPr lang="en-US"/>
              <a:t>Content</a:t>
            </a:r>
          </a:p>
        </p:txBody>
      </p:sp>
      <p:sp>
        <p:nvSpPr>
          <p:cNvPr id="16" name="Slide Number Placeholder 2"/>
          <p:cNvSpPr>
            <a:spLocks noGrp="1"/>
          </p:cNvSpPr>
          <p:nvPr>
            <p:ph type="sldNum" sz="quarter" idx="11"/>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6BBC9A59-416F-E3A0-9553-E69ADF5D4842}"/>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3" name="Subtitle 2">
            <a:extLst>
              <a:ext uri="{FF2B5EF4-FFF2-40B4-BE49-F238E27FC236}">
                <a16:creationId xmlns:a16="http://schemas.microsoft.com/office/drawing/2014/main" id="{609F1EBD-A8F6-A907-C560-A75EC5FC9DFB}"/>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445668002"/>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picture- content (left)">
    <p:spTree>
      <p:nvGrpSpPr>
        <p:cNvPr id="1" name=""/>
        <p:cNvGrpSpPr/>
        <p:nvPr/>
      </p:nvGrpSpPr>
      <p:grpSpPr>
        <a:xfrm>
          <a:off x="0" y="0"/>
          <a:ext cx="0" cy="0"/>
          <a:chOff x="0" y="0"/>
          <a:chExt cx="0" cy="0"/>
        </a:xfrm>
      </p:grpSpPr>
      <p:sp>
        <p:nvSpPr>
          <p:cNvPr id="11" name="Picture Placeholder 3">
            <a:extLst>
              <a:ext uri="{FF2B5EF4-FFF2-40B4-BE49-F238E27FC236}">
                <a16:creationId xmlns:a16="http://schemas.microsoft.com/office/drawing/2014/main" id="{045B56B7-6CCC-CB48-991D-4E9EED06F6E8}"/>
              </a:ext>
            </a:extLst>
          </p:cNvPr>
          <p:cNvSpPr>
            <a:spLocks noGrp="1"/>
          </p:cNvSpPr>
          <p:nvPr>
            <p:ph type="pic" sz="quarter" idx="10"/>
          </p:nvPr>
        </p:nvSpPr>
        <p:spPr>
          <a:xfrm>
            <a:off x="330996" y="1329928"/>
            <a:ext cx="4071399" cy="3232928"/>
          </a:xfrm>
          <a:solidFill>
            <a:schemeClr val="bg2">
              <a:lumMod val="75000"/>
            </a:schemeClr>
          </a:solidFill>
        </p:spPr>
        <p:txBody>
          <a:bodyPr>
            <a:normAutofit/>
          </a:bodyPr>
          <a:lstStyle>
            <a:lvl1pPr marL="0" indent="0">
              <a:buNone/>
              <a:defRPr sz="1650" b="0" i="0">
                <a:solidFill>
                  <a:srgbClr val="4F4F4F"/>
                </a:solidFill>
                <a:latin typeface="Gilroy-Medium ☞" pitchFamily="2" charset="77"/>
              </a:defRPr>
            </a:lvl1pPr>
          </a:lstStyle>
          <a:p>
            <a:r>
              <a:rPr lang="en-US"/>
              <a:t>Click icon to add picture</a:t>
            </a:r>
          </a:p>
        </p:txBody>
      </p:sp>
      <p:sp>
        <p:nvSpPr>
          <p:cNvPr id="15" name="Text Placeholder 2">
            <a:extLst>
              <a:ext uri="{FF2B5EF4-FFF2-40B4-BE49-F238E27FC236}">
                <a16:creationId xmlns:a16="http://schemas.microsoft.com/office/drawing/2014/main" id="{DD2615BA-7CF8-4842-B81F-DC497B9B7576}"/>
              </a:ext>
            </a:extLst>
          </p:cNvPr>
          <p:cNvSpPr>
            <a:spLocks noGrp="1"/>
          </p:cNvSpPr>
          <p:nvPr>
            <p:ph idx="11" hasCustomPrompt="1"/>
          </p:nvPr>
        </p:nvSpPr>
        <p:spPr>
          <a:xfrm>
            <a:off x="4572000" y="1329928"/>
            <a:ext cx="4239816" cy="3232928"/>
          </a:xfrm>
          <a:prstGeom prst="rect">
            <a:avLst/>
          </a:prstGeom>
        </p:spPr>
        <p:txBody>
          <a:bodyPr vert="horz" lIns="91440" tIns="45720" rIns="91440" bIns="45720" rtlCol="0">
            <a:normAutofit/>
          </a:bodyPr>
          <a:lstStyle>
            <a:lvl1pPr>
              <a:defRPr sz="1200"/>
            </a:lvl1pPr>
          </a:lstStyle>
          <a:p>
            <a:pPr lvl="0"/>
            <a:r>
              <a:rPr lang="en-US"/>
              <a:t>Content</a:t>
            </a:r>
          </a:p>
        </p:txBody>
      </p:sp>
      <p:sp>
        <p:nvSpPr>
          <p:cNvPr id="16" name="Slide Number Placeholder 2"/>
          <p:cNvSpPr>
            <a:spLocks noGrp="1"/>
          </p:cNvSpPr>
          <p:nvPr>
            <p:ph type="sldNum" sz="quarter" idx="12"/>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AA9BE60F-FFB4-0008-8589-9DA057A10E3B}"/>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5" name="Subtitle 2">
            <a:extLst>
              <a:ext uri="{FF2B5EF4-FFF2-40B4-BE49-F238E27FC236}">
                <a16:creationId xmlns:a16="http://schemas.microsoft.com/office/drawing/2014/main" id="{D96FB451-8FCC-5AF9-FEBB-ED5FA2BDB327}"/>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4008134975"/>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guide id="3" pos="14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picture- content (right)">
    <p:spTree>
      <p:nvGrpSpPr>
        <p:cNvPr id="1" name=""/>
        <p:cNvGrpSpPr/>
        <p:nvPr/>
      </p:nvGrpSpPr>
      <p:grpSpPr>
        <a:xfrm>
          <a:off x="0" y="0"/>
          <a:ext cx="0" cy="0"/>
          <a:chOff x="0" y="0"/>
          <a:chExt cx="0" cy="0"/>
        </a:xfrm>
      </p:grpSpPr>
      <p:sp>
        <p:nvSpPr>
          <p:cNvPr id="11" name="Picture Placeholder 3">
            <a:extLst>
              <a:ext uri="{FF2B5EF4-FFF2-40B4-BE49-F238E27FC236}">
                <a16:creationId xmlns:a16="http://schemas.microsoft.com/office/drawing/2014/main" id="{045B56B7-6CCC-CB48-991D-4E9EED06F6E8}"/>
              </a:ext>
            </a:extLst>
          </p:cNvPr>
          <p:cNvSpPr>
            <a:spLocks noGrp="1"/>
          </p:cNvSpPr>
          <p:nvPr>
            <p:ph type="pic" sz="quarter" idx="10"/>
          </p:nvPr>
        </p:nvSpPr>
        <p:spPr>
          <a:xfrm>
            <a:off x="4740417" y="1329928"/>
            <a:ext cx="4071399" cy="3232928"/>
          </a:xfrm>
          <a:solidFill>
            <a:schemeClr val="bg2">
              <a:lumMod val="75000"/>
            </a:schemeClr>
          </a:solidFill>
        </p:spPr>
        <p:txBody>
          <a:bodyPr>
            <a:normAutofit/>
          </a:bodyPr>
          <a:lstStyle>
            <a:lvl1pPr marL="0" indent="0">
              <a:buNone/>
              <a:defRPr sz="1650" b="0" i="0">
                <a:solidFill>
                  <a:srgbClr val="4F4F4F"/>
                </a:solidFill>
                <a:latin typeface="Gilroy-Medium ☞" pitchFamily="2" charset="77"/>
              </a:defRPr>
            </a:lvl1pPr>
          </a:lstStyle>
          <a:p>
            <a:r>
              <a:rPr lang="en-US"/>
              <a:t>Click icon to add picture</a:t>
            </a:r>
          </a:p>
        </p:txBody>
      </p:sp>
      <p:sp>
        <p:nvSpPr>
          <p:cNvPr id="16" name="Text Placeholder 2">
            <a:extLst>
              <a:ext uri="{FF2B5EF4-FFF2-40B4-BE49-F238E27FC236}">
                <a16:creationId xmlns:a16="http://schemas.microsoft.com/office/drawing/2014/main" id="{C5E65378-5078-E042-9372-119736B392C8}"/>
              </a:ext>
            </a:extLst>
          </p:cNvPr>
          <p:cNvSpPr>
            <a:spLocks noGrp="1"/>
          </p:cNvSpPr>
          <p:nvPr>
            <p:ph idx="11" hasCustomPrompt="1"/>
          </p:nvPr>
        </p:nvSpPr>
        <p:spPr>
          <a:xfrm>
            <a:off x="332184" y="1329928"/>
            <a:ext cx="4239816" cy="3232928"/>
          </a:xfrm>
          <a:prstGeom prst="rect">
            <a:avLst/>
          </a:prstGeom>
        </p:spPr>
        <p:txBody>
          <a:bodyPr vert="horz" lIns="91440" tIns="45720" rIns="91440" bIns="45720" rtlCol="0">
            <a:normAutofit/>
          </a:bodyPr>
          <a:lstStyle>
            <a:lvl1pPr>
              <a:defRPr sz="1200"/>
            </a:lvl1pPr>
          </a:lstStyle>
          <a:p>
            <a:pPr lvl="0"/>
            <a:r>
              <a:rPr lang="en-US"/>
              <a:t>Content</a:t>
            </a:r>
          </a:p>
        </p:txBody>
      </p:sp>
      <p:sp>
        <p:nvSpPr>
          <p:cNvPr id="15" name="Slide Number Placeholder 2"/>
          <p:cNvSpPr>
            <a:spLocks noGrp="1"/>
          </p:cNvSpPr>
          <p:nvPr>
            <p:ph type="sldNum" sz="quarter" idx="12"/>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1B3A5F05-D252-1B0C-8D1A-DE7B9E461096}"/>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5" name="Subtitle 2">
            <a:extLst>
              <a:ext uri="{FF2B5EF4-FFF2-40B4-BE49-F238E27FC236}">
                <a16:creationId xmlns:a16="http://schemas.microsoft.com/office/drawing/2014/main" id="{CE9F4D0C-81D1-F34C-F3C6-4A91A608AE2E}"/>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724889594"/>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guide id="3" pos="14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agline-picture- content (lef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BF7A50A7-6D0C-0E4B-BD07-7B449BE022CA}"/>
              </a:ext>
            </a:extLst>
          </p:cNvPr>
          <p:cNvSpPr>
            <a:spLocks noGrp="1"/>
          </p:cNvSpPr>
          <p:nvPr>
            <p:ph type="pic" sz="quarter" idx="10"/>
          </p:nvPr>
        </p:nvSpPr>
        <p:spPr>
          <a:xfrm>
            <a:off x="330996" y="1329928"/>
            <a:ext cx="4071399" cy="3232928"/>
          </a:xfrm>
          <a:solidFill>
            <a:schemeClr val="bg2">
              <a:lumMod val="75000"/>
            </a:schemeClr>
          </a:solidFill>
          <a:ln>
            <a:noFill/>
          </a:ln>
        </p:spPr>
        <p:txBody>
          <a:bodyPr>
            <a:normAutofit/>
          </a:bodyPr>
          <a:lstStyle>
            <a:lvl1pPr marL="0" indent="0">
              <a:buNone/>
              <a:defRPr sz="1650" b="0" i="0">
                <a:solidFill>
                  <a:srgbClr val="4F4F4F"/>
                </a:solidFill>
                <a:latin typeface="Gilroy-Medium ☞" pitchFamily="2" charset="77"/>
              </a:defRPr>
            </a:lvl1pPr>
          </a:lstStyle>
          <a:p>
            <a:r>
              <a:rPr lang="en-US"/>
              <a:t>Click icon to add picture</a:t>
            </a:r>
          </a:p>
        </p:txBody>
      </p:sp>
      <p:sp>
        <p:nvSpPr>
          <p:cNvPr id="11" name="Text Placeholder 2">
            <a:extLst>
              <a:ext uri="{FF2B5EF4-FFF2-40B4-BE49-F238E27FC236}">
                <a16:creationId xmlns:a16="http://schemas.microsoft.com/office/drawing/2014/main" id="{D7A5D20D-A4A0-3A46-B046-BA958574519A}"/>
              </a:ext>
            </a:extLst>
          </p:cNvPr>
          <p:cNvSpPr>
            <a:spLocks noGrp="1"/>
          </p:cNvSpPr>
          <p:nvPr>
            <p:ph idx="11" hasCustomPrompt="1"/>
          </p:nvPr>
        </p:nvSpPr>
        <p:spPr>
          <a:xfrm>
            <a:off x="4572000" y="1329928"/>
            <a:ext cx="4239816" cy="3232928"/>
          </a:xfrm>
          <a:prstGeom prst="rect">
            <a:avLst/>
          </a:prstGeom>
          <a:ln>
            <a:noFill/>
          </a:ln>
        </p:spPr>
        <p:txBody>
          <a:bodyPr vert="horz" lIns="91440" tIns="45720" rIns="91440" bIns="45720" rtlCol="0">
            <a:normAutofit/>
          </a:bodyPr>
          <a:lstStyle>
            <a:lvl1pPr>
              <a:defRPr sz="1200"/>
            </a:lvl1pPr>
          </a:lstStyle>
          <a:p>
            <a:pPr lvl="0"/>
            <a:r>
              <a:rPr lang="en-US"/>
              <a:t>Content</a:t>
            </a:r>
          </a:p>
        </p:txBody>
      </p:sp>
      <p:sp>
        <p:nvSpPr>
          <p:cNvPr id="17" name="Slide Number Placeholder 2"/>
          <p:cNvSpPr>
            <a:spLocks noGrp="1"/>
          </p:cNvSpPr>
          <p:nvPr>
            <p:ph type="sldNum" sz="quarter" idx="12"/>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C6F29FA6-EC96-872D-103E-27A2C0F9FDD2}"/>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5" name="Subtitle 2">
            <a:extLst>
              <a:ext uri="{FF2B5EF4-FFF2-40B4-BE49-F238E27FC236}">
                <a16:creationId xmlns:a16="http://schemas.microsoft.com/office/drawing/2014/main" id="{21D9EFB5-3283-4156-91C4-9D6A350F53F9}"/>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1377579061"/>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content-table">
    <p:spTree>
      <p:nvGrpSpPr>
        <p:cNvPr id="1" name=""/>
        <p:cNvGrpSpPr/>
        <p:nvPr/>
      </p:nvGrpSpPr>
      <p:grpSpPr>
        <a:xfrm>
          <a:off x="0" y="0"/>
          <a:ext cx="0" cy="0"/>
          <a:chOff x="0" y="0"/>
          <a:chExt cx="0" cy="0"/>
        </a:xfrm>
      </p:grpSpPr>
      <p:sp>
        <p:nvSpPr>
          <p:cNvPr id="22" name="Table Placeholder 21">
            <a:extLst>
              <a:ext uri="{FF2B5EF4-FFF2-40B4-BE49-F238E27FC236}">
                <a16:creationId xmlns:a16="http://schemas.microsoft.com/office/drawing/2014/main" id="{9FF3B0FC-E520-9649-AB0F-1C23D126F1F8}"/>
              </a:ext>
            </a:extLst>
          </p:cNvPr>
          <p:cNvSpPr>
            <a:spLocks noGrp="1"/>
          </p:cNvSpPr>
          <p:nvPr>
            <p:ph type="tbl" sz="quarter" idx="12"/>
          </p:nvPr>
        </p:nvSpPr>
        <p:spPr>
          <a:xfrm>
            <a:off x="4729053" y="1329928"/>
            <a:ext cx="4082764" cy="3213116"/>
          </a:xfrm>
          <a:ln>
            <a:noFill/>
          </a:ln>
        </p:spPr>
        <p:txBody>
          <a:bodyPr>
            <a:normAutofit/>
          </a:bodyPr>
          <a:lstStyle>
            <a:lvl1pPr marL="0" indent="0">
              <a:buNone/>
              <a:defRPr sz="1200" b="0" i="0">
                <a:solidFill>
                  <a:srgbClr val="4F4F4F"/>
                </a:solidFill>
                <a:latin typeface="Gilroy-Medium ☞" pitchFamily="2" charset="77"/>
              </a:defRPr>
            </a:lvl1pPr>
          </a:lstStyle>
          <a:p>
            <a:r>
              <a:rPr lang="en-US"/>
              <a:t>Click icon to add table</a:t>
            </a:r>
          </a:p>
        </p:txBody>
      </p:sp>
      <p:sp>
        <p:nvSpPr>
          <p:cNvPr id="15" name="Text Placeholder 2">
            <a:extLst>
              <a:ext uri="{FF2B5EF4-FFF2-40B4-BE49-F238E27FC236}">
                <a16:creationId xmlns:a16="http://schemas.microsoft.com/office/drawing/2014/main" id="{A68E3CD2-5D15-284C-8BE7-CF43E299F4A3}"/>
              </a:ext>
            </a:extLst>
          </p:cNvPr>
          <p:cNvSpPr>
            <a:spLocks noGrp="1"/>
          </p:cNvSpPr>
          <p:nvPr>
            <p:ph idx="11" hasCustomPrompt="1"/>
          </p:nvPr>
        </p:nvSpPr>
        <p:spPr>
          <a:xfrm>
            <a:off x="332184" y="1329928"/>
            <a:ext cx="4239816" cy="3232928"/>
          </a:xfrm>
          <a:prstGeom prst="rect">
            <a:avLst/>
          </a:prstGeom>
          <a:ln>
            <a:noFill/>
          </a:ln>
        </p:spPr>
        <p:txBody>
          <a:bodyPr vert="horz" lIns="91440" tIns="45720" rIns="91440" bIns="45720" rtlCol="0">
            <a:normAutofit/>
          </a:bodyPr>
          <a:lstStyle>
            <a:lvl1pPr>
              <a:defRPr sz="1200"/>
            </a:lvl1pPr>
          </a:lstStyle>
          <a:p>
            <a:pPr lvl="0"/>
            <a:r>
              <a:rPr lang="en-US"/>
              <a:t>Content</a:t>
            </a:r>
          </a:p>
        </p:txBody>
      </p:sp>
      <p:sp>
        <p:nvSpPr>
          <p:cNvPr id="14" name="Slide Number Placeholder 2"/>
          <p:cNvSpPr>
            <a:spLocks noGrp="1"/>
          </p:cNvSpPr>
          <p:nvPr>
            <p:ph type="sldNum" sz="quarter" idx="13"/>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C92E6805-BA4F-3A95-A667-A6AB4B03EA55}"/>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5" name="Subtitle 2">
            <a:extLst>
              <a:ext uri="{FF2B5EF4-FFF2-40B4-BE49-F238E27FC236}">
                <a16:creationId xmlns:a16="http://schemas.microsoft.com/office/drawing/2014/main" id="{A16748B9-15BD-DB60-73E2-88DFBCCF954F}"/>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709787157"/>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video" Target="../media/media1.mp4"/><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3.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image" Target="../media/image1.tif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microsoft.com/office/2007/relationships/media" Target="../media/media1.mp4"/></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5E37F61D-6870-F3EE-E5A1-DDAA08BA2B19}"/>
              </a:ext>
            </a:extLst>
          </p:cNvPr>
          <p:cNvPicPr>
            <a:picLocks noChangeAspect="1"/>
          </p:cNvPicPr>
          <p:nvPr userDrawn="1"/>
        </p:nvPicPr>
        <p:blipFill>
          <a:blip r:embed="rId40" cstate="email">
            <a:alphaModFix amt="14931"/>
            <a:extLst>
              <a:ext uri="{28A0092B-C50C-407E-A947-70E740481C1C}">
                <a14:useLocalDpi xmlns:a14="http://schemas.microsoft.com/office/drawing/2010/main"/>
              </a:ext>
            </a:extLst>
          </a:blip>
          <a:stretch>
            <a:fillRect/>
          </a:stretch>
        </p:blipFill>
        <p:spPr>
          <a:xfrm>
            <a:off x="0" y="3403850"/>
            <a:ext cx="2067411" cy="1739650"/>
          </a:xfrm>
          <a:prstGeom prst="rect">
            <a:avLst/>
          </a:prstGeom>
          <a:ln w="12700">
            <a:miter lim="400000"/>
          </a:ln>
          <a:effectLst/>
        </p:spPr>
      </p:pic>
      <p:pic>
        <p:nvPicPr>
          <p:cNvPr id="4" name="4617976_Analytics_Web_Communication_1920x1080">
            <a:hlinkClick r:id="" action="ppaction://media"/>
            <a:extLst>
              <a:ext uri="{FF2B5EF4-FFF2-40B4-BE49-F238E27FC236}">
                <a16:creationId xmlns:a16="http://schemas.microsoft.com/office/drawing/2014/main" id="{B96E63B9-1605-BA90-000B-21BF5CF3ED74}"/>
              </a:ext>
            </a:extLst>
          </p:cNvPr>
          <p:cNvPicPr>
            <a:picLocks noChangeAspect="1"/>
          </p:cNvPicPr>
          <p:nvPr userDrawn="1">
            <a:videoFile r:link="rId39"/>
            <p:extLst>
              <p:ext uri="{DAA4B4D4-6D71-4841-9C94-3DE7FCFB9230}">
                <p14:media xmlns:p14="http://schemas.microsoft.com/office/powerpoint/2010/main" r:embed="rId38"/>
              </p:ext>
            </p:extLst>
          </p:nvPr>
        </p:nvPicPr>
        <p:blipFill>
          <a:blip r:embed="rId41"/>
          <a:stretch>
            <a:fillRect/>
          </a:stretch>
        </p:blipFill>
        <p:spPr>
          <a:xfrm>
            <a:off x="0" y="0"/>
            <a:ext cx="9144000" cy="5143500"/>
          </a:xfrm>
          <a:prstGeom prst="rect">
            <a:avLst/>
          </a:prstGeom>
        </p:spPr>
      </p:pic>
      <p:sp>
        <p:nvSpPr>
          <p:cNvPr id="6" name="Text Placeholder 2">
            <a:extLst>
              <a:ext uri="{FF2B5EF4-FFF2-40B4-BE49-F238E27FC236}">
                <a16:creationId xmlns:a16="http://schemas.microsoft.com/office/drawing/2014/main" id="{65CC62B5-66D2-0641-A759-EB5021A287C3}"/>
              </a:ext>
            </a:extLst>
          </p:cNvPr>
          <p:cNvSpPr>
            <a:spLocks noGrp="1"/>
          </p:cNvSpPr>
          <p:nvPr>
            <p:ph type="body" idx="1"/>
          </p:nvPr>
        </p:nvSpPr>
        <p:spPr>
          <a:xfrm>
            <a:off x="314325" y="1437624"/>
            <a:ext cx="8389134" cy="334837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3"/>
            <a:endParaRPr lang="en-US"/>
          </a:p>
        </p:txBody>
      </p:sp>
      <p:sp>
        <p:nvSpPr>
          <p:cNvPr id="2" name="Slide Number Placeholder 1"/>
          <p:cNvSpPr>
            <a:spLocks noGrp="1"/>
          </p:cNvSpPr>
          <p:nvPr>
            <p:ph type="sldNum" sz="quarter" idx="4"/>
          </p:nvPr>
        </p:nvSpPr>
        <p:spPr>
          <a:xfrm>
            <a:off x="6553200" y="4767262"/>
            <a:ext cx="2177562" cy="273844"/>
          </a:xfrm>
          <a:prstGeom prst="rect">
            <a:avLst/>
          </a:prstGeom>
        </p:spPr>
        <p:txBody>
          <a:bodyPr vert="horz" lIns="91440" tIns="45720" rIns="91440" bIns="45720" rtlCol="0" anchor="ctr"/>
          <a:lstStyle>
            <a:lvl1pPr algn="r">
              <a:defRPr sz="1050">
                <a:solidFill>
                  <a:schemeClr val="tx1">
                    <a:tint val="75000"/>
                  </a:schemeClr>
                </a:solidFill>
                <a:latin typeface="Gilroy-SemiBold ☞"/>
              </a:defRPr>
            </a:lvl1pPr>
          </a:lstStyle>
          <a:p>
            <a:fld id="{6BE4006C-3E8C-43D4-AC9B-61402CF6035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80" r:id="rId15"/>
    <p:sldLayoutId id="2147483682" r:id="rId16"/>
    <p:sldLayoutId id="2147483692" r:id="rId17"/>
    <p:sldLayoutId id="214748370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3" r:id="rId27"/>
    <p:sldLayoutId id="2147483694" r:id="rId28"/>
    <p:sldLayoutId id="2147483695" r:id="rId29"/>
    <p:sldLayoutId id="2147483696" r:id="rId30"/>
    <p:sldLayoutId id="2147483697" r:id="rId31"/>
    <p:sldLayoutId id="2147483698" r:id="rId32"/>
    <p:sldLayoutId id="2147483700" r:id="rId33"/>
    <p:sldLayoutId id="2147483705" r:id="rId34"/>
    <p:sldLayoutId id="2147483706" r:id="rId35"/>
    <p:sldLayoutId id="2147483707" r:id="rId36"/>
  </p:sldLayoutIdLst>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hf hdr="0" ftr="0" dt="0"/>
  <p:txStyles>
    <p:titleStyle>
      <a:lvl1pPr marL="0" marR="0" indent="0" algn="l" defTabSz="309567" rtl="0" latinLnBrk="0">
        <a:lnSpc>
          <a:spcPct val="100000"/>
        </a:lnSpc>
        <a:spcBef>
          <a:spcPts val="0"/>
        </a:spcBef>
        <a:spcAft>
          <a:spcPts val="0"/>
        </a:spcAft>
        <a:buClrTx/>
        <a:buSzTx/>
        <a:buFontTx/>
        <a:buNone/>
        <a:tabLst/>
        <a:defRPr sz="2500" b="0" i="0" u="none" strike="noStrike" cap="all" spc="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p:titleStyle>
    <p:bodyStyle>
      <a:lvl1pPr marL="238128" marR="0" indent="-238128" algn="l" defTabSz="309567" latinLnBrk="0">
        <a:lnSpc>
          <a:spcPct val="100000"/>
        </a:lnSpc>
        <a:spcBef>
          <a:spcPts val="0"/>
        </a:spcBef>
        <a:spcAft>
          <a:spcPts val="0"/>
        </a:spcAft>
        <a:buClr>
          <a:srgbClr val="646464"/>
        </a:buClr>
        <a:buSzPct val="50000"/>
        <a:buFontTx/>
        <a:buBlip>
          <a:blip r:embed="rId42"/>
        </a:buBlip>
        <a:tabLst/>
        <a:defRPr sz="1000" b="0" i="0" u="none" strike="noStrike" cap="none" spc="0" baseline="0">
          <a:solidFill>
            <a:srgbClr val="4F4F4F"/>
          </a:solidFill>
          <a:uFillTx/>
          <a:latin typeface="Gilroy-Medium ☞" pitchFamily="2" charset="77"/>
          <a:ea typeface="+mn-ea"/>
          <a:cs typeface="+mn-cs"/>
          <a:sym typeface="Avenir Light"/>
        </a:defRPr>
      </a:lvl1pPr>
      <a:lvl2pPr marL="476256" marR="0" indent="-238128" algn="l" defTabSz="309567" latinLnBrk="0">
        <a:lnSpc>
          <a:spcPct val="100000"/>
        </a:lnSpc>
        <a:spcBef>
          <a:spcPts val="0"/>
        </a:spcBef>
        <a:spcAft>
          <a:spcPts val="0"/>
        </a:spcAft>
        <a:buClr>
          <a:srgbClr val="F2CA04"/>
        </a:buClr>
        <a:buSzPct val="90000"/>
        <a:buFontTx/>
        <a:buChar char="•"/>
        <a:tabLst/>
        <a:defRPr sz="1000" b="0" i="0" u="none" strike="noStrike" cap="none" spc="0" baseline="0">
          <a:solidFill>
            <a:srgbClr val="4F4F4F"/>
          </a:solidFill>
          <a:uFillTx/>
          <a:latin typeface="Gilroy-Medium ☞" pitchFamily="2" charset="77"/>
          <a:ea typeface="+mn-ea"/>
          <a:cs typeface="+mn-cs"/>
          <a:sym typeface="Avenir Light"/>
        </a:defRPr>
      </a:lvl2pPr>
      <a:lvl3pPr marL="714384" marR="0" indent="-238128" algn="l" defTabSz="309567" latinLnBrk="0">
        <a:lnSpc>
          <a:spcPct val="100000"/>
        </a:lnSpc>
        <a:spcBef>
          <a:spcPts val="0"/>
        </a:spcBef>
        <a:spcAft>
          <a:spcPts val="0"/>
        </a:spcAft>
        <a:buClr>
          <a:srgbClr val="F2CA04"/>
        </a:buClr>
        <a:buSzPct val="90000"/>
        <a:buFont typeface="Courier New" panose="02070309020205020404" pitchFamily="49" charset="0"/>
        <a:buChar char="o"/>
        <a:tabLst/>
        <a:defRPr sz="1000" b="0" i="0" u="none" strike="noStrike" cap="none" spc="0" baseline="0">
          <a:solidFill>
            <a:srgbClr val="4F4F4F"/>
          </a:solidFill>
          <a:uFillTx/>
          <a:latin typeface="Gilroy-Medium ☞" pitchFamily="2" charset="77"/>
          <a:ea typeface="+mn-ea"/>
          <a:cs typeface="+mn-cs"/>
          <a:sym typeface="Avenir Light"/>
        </a:defRPr>
      </a:lvl3pPr>
      <a:lvl4pPr marL="952512" marR="0" indent="-238128" algn="l" defTabSz="309567" latinLnBrk="0">
        <a:lnSpc>
          <a:spcPct val="100000"/>
        </a:lnSpc>
        <a:spcBef>
          <a:spcPts val="0"/>
        </a:spcBef>
        <a:spcAft>
          <a:spcPts val="0"/>
        </a:spcAft>
        <a:buClr>
          <a:srgbClr val="F2CA04"/>
        </a:buClr>
        <a:buSzPct val="90000"/>
        <a:buFont typeface="Wingdings" pitchFamily="2" charset="2"/>
        <a:buChar char="Ø"/>
        <a:tabLst/>
        <a:defRPr sz="1000" b="0" i="0" u="none" strike="noStrike" cap="none" spc="0" baseline="0">
          <a:solidFill>
            <a:srgbClr val="4F4F4F"/>
          </a:solidFill>
          <a:uFillTx/>
          <a:latin typeface="Gilroy-Medium ☞" pitchFamily="2" charset="77"/>
          <a:ea typeface="+mn-ea"/>
          <a:cs typeface="+mn-cs"/>
          <a:sym typeface="Avenir Light"/>
        </a:defRPr>
      </a:lvl4pPr>
      <a:lvl5pPr marL="1190640"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5pPr>
      <a:lvl6pPr marL="1428768"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6pPr>
      <a:lvl7pPr marL="1666896"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7pPr>
      <a:lvl8pPr marL="1905024"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8pPr>
      <a:lvl9pPr marL="2143152"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9pPr>
    </p:bodyStyle>
    <p:otherStyle>
      <a:lvl1pPr marL="0" marR="0" indent="0" algn="ctr" defTabSz="309567"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venir Light"/>
        </a:defRPr>
      </a:lvl1pPr>
      <a:lvl2pPr marL="0" marR="0" indent="85726" algn="ctr" defTabSz="309567"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venir Light"/>
        </a:defRPr>
      </a:lvl2pPr>
      <a:lvl3pPr marL="0" marR="0" indent="171452" algn="ctr" defTabSz="309567"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venir Light"/>
        </a:defRPr>
      </a:lvl3pPr>
      <a:lvl4pPr marL="0" marR="0" indent="257178" algn="ctr" defTabSz="309567"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venir Light"/>
        </a:defRPr>
      </a:lvl4pPr>
      <a:lvl5pPr marL="0" marR="0" indent="342904" algn="ctr" defTabSz="309567"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venir Light"/>
        </a:defRPr>
      </a:lvl5pPr>
      <a:lvl6pPr marL="0" marR="0" indent="428630" algn="ctr" defTabSz="309567"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venir Light"/>
        </a:defRPr>
      </a:lvl6pPr>
      <a:lvl7pPr marL="0" marR="0" indent="514356" algn="ctr" defTabSz="309567"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venir Light"/>
        </a:defRPr>
      </a:lvl7pPr>
      <a:lvl8pPr marL="0" marR="0" indent="600083" algn="ctr" defTabSz="309567"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venir Light"/>
        </a:defRPr>
      </a:lvl8pPr>
      <a:lvl9pPr marL="0" marR="0" indent="685809" algn="ctr" defTabSz="309567"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venir Light"/>
        </a:defRPr>
      </a:lvl9pPr>
    </p:otherStyle>
  </p:txStyles>
  <p:extLst>
    <p:ext uri="{27BBF7A9-308A-43DC-89C8-2F10F3537804}">
      <p15:sldGuideLst xmlns:p15="http://schemas.microsoft.com/office/powerpoint/2012/main">
        <p15:guide id="1" orient="horz" pos="1643"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8" Type="http://schemas.openxmlformats.org/officeDocument/2006/relationships/image" Target="../media/image190.sv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188.svg"/><Relationship Id="rId5" Type="http://schemas.openxmlformats.org/officeDocument/2006/relationships/image" Target="../media/image187.png"/><Relationship Id="rId4" Type="http://schemas.openxmlformats.org/officeDocument/2006/relationships/image" Target="../media/image186.svg"/></Relationships>
</file>

<file path=ppt/slides/_rels/slide11.xml.rels><?xml version="1.0" encoding="UTF-8" standalone="yes"?>
<Relationships xmlns="http://schemas.openxmlformats.org/package/2006/relationships"><Relationship Id="rId8" Type="http://schemas.openxmlformats.org/officeDocument/2006/relationships/image" Target="../media/image194.svg"/><Relationship Id="rId3" Type="http://schemas.openxmlformats.org/officeDocument/2006/relationships/image" Target="../media/image191.png"/><Relationship Id="rId7" Type="http://schemas.openxmlformats.org/officeDocument/2006/relationships/image" Target="../media/image193.png"/><Relationship Id="rId2" Type="http://schemas.openxmlformats.org/officeDocument/2006/relationships/notesSlide" Target="../notesSlides/notesSlide7.xml"/><Relationship Id="rId1" Type="http://schemas.openxmlformats.org/officeDocument/2006/relationships/slideLayout" Target="../slideLayouts/slideLayout36.xml"/><Relationship Id="rId6" Type="http://schemas.openxmlformats.org/officeDocument/2006/relationships/image" Target="../media/image190.svg"/><Relationship Id="rId5" Type="http://schemas.openxmlformats.org/officeDocument/2006/relationships/image" Target="../media/image189.png"/><Relationship Id="rId10" Type="http://schemas.openxmlformats.org/officeDocument/2006/relationships/image" Target="../media/image196.png"/><Relationship Id="rId4" Type="http://schemas.openxmlformats.org/officeDocument/2006/relationships/image" Target="../media/image192.svg"/><Relationship Id="rId9" Type="http://schemas.openxmlformats.org/officeDocument/2006/relationships/image" Target="../media/image195.jpeg"/></Relationships>
</file>

<file path=ppt/slides/_rels/slide12.xml.rels><?xml version="1.0" encoding="UTF-8" standalone="yes"?>
<Relationships xmlns="http://schemas.openxmlformats.org/package/2006/relationships"><Relationship Id="rId13" Type="http://schemas.openxmlformats.org/officeDocument/2006/relationships/image" Target="../media/image207.png"/><Relationship Id="rId18" Type="http://schemas.openxmlformats.org/officeDocument/2006/relationships/image" Target="../media/image212.png"/><Relationship Id="rId26" Type="http://schemas.openxmlformats.org/officeDocument/2006/relationships/image" Target="../media/image220.png"/><Relationship Id="rId39" Type="http://schemas.openxmlformats.org/officeDocument/2006/relationships/image" Target="../media/image233.png"/><Relationship Id="rId21" Type="http://schemas.openxmlformats.org/officeDocument/2006/relationships/image" Target="../media/image215.png"/><Relationship Id="rId34" Type="http://schemas.openxmlformats.org/officeDocument/2006/relationships/image" Target="../media/image228.png"/><Relationship Id="rId42" Type="http://schemas.openxmlformats.org/officeDocument/2006/relationships/image" Target="../media/image236.png"/><Relationship Id="rId47" Type="http://schemas.openxmlformats.org/officeDocument/2006/relationships/image" Target="../media/image241.png"/><Relationship Id="rId50" Type="http://schemas.openxmlformats.org/officeDocument/2006/relationships/image" Target="../media/image244.png"/><Relationship Id="rId7" Type="http://schemas.openxmlformats.org/officeDocument/2006/relationships/image" Target="../media/image201.png"/><Relationship Id="rId2" Type="http://schemas.openxmlformats.org/officeDocument/2006/relationships/image" Target="../media/image197.png"/><Relationship Id="rId16" Type="http://schemas.openxmlformats.org/officeDocument/2006/relationships/image" Target="../media/image210.png"/><Relationship Id="rId29" Type="http://schemas.openxmlformats.org/officeDocument/2006/relationships/image" Target="../media/image223.png"/><Relationship Id="rId11" Type="http://schemas.openxmlformats.org/officeDocument/2006/relationships/image" Target="../media/image205.png"/><Relationship Id="rId24" Type="http://schemas.openxmlformats.org/officeDocument/2006/relationships/image" Target="../media/image218.png"/><Relationship Id="rId32" Type="http://schemas.openxmlformats.org/officeDocument/2006/relationships/image" Target="../media/image226.png"/><Relationship Id="rId37" Type="http://schemas.openxmlformats.org/officeDocument/2006/relationships/image" Target="../media/image231.png"/><Relationship Id="rId40" Type="http://schemas.openxmlformats.org/officeDocument/2006/relationships/image" Target="../media/image234.png"/><Relationship Id="rId45" Type="http://schemas.openxmlformats.org/officeDocument/2006/relationships/image" Target="../media/image239.png"/><Relationship Id="rId5" Type="http://schemas.openxmlformats.org/officeDocument/2006/relationships/image" Target="../media/image200.png"/><Relationship Id="rId15" Type="http://schemas.openxmlformats.org/officeDocument/2006/relationships/image" Target="../media/image209.png"/><Relationship Id="rId23" Type="http://schemas.openxmlformats.org/officeDocument/2006/relationships/image" Target="../media/image217.png"/><Relationship Id="rId28" Type="http://schemas.openxmlformats.org/officeDocument/2006/relationships/image" Target="../media/image222.png"/><Relationship Id="rId36" Type="http://schemas.openxmlformats.org/officeDocument/2006/relationships/image" Target="../media/image230.png"/><Relationship Id="rId49" Type="http://schemas.openxmlformats.org/officeDocument/2006/relationships/image" Target="../media/image243.png"/><Relationship Id="rId10" Type="http://schemas.openxmlformats.org/officeDocument/2006/relationships/image" Target="../media/image204.png"/><Relationship Id="rId19" Type="http://schemas.openxmlformats.org/officeDocument/2006/relationships/image" Target="../media/image213.png"/><Relationship Id="rId31" Type="http://schemas.openxmlformats.org/officeDocument/2006/relationships/image" Target="../media/image225.png"/><Relationship Id="rId44" Type="http://schemas.openxmlformats.org/officeDocument/2006/relationships/image" Target="../media/image238.png"/><Relationship Id="rId4" Type="http://schemas.openxmlformats.org/officeDocument/2006/relationships/image" Target="../media/image199.png"/><Relationship Id="rId9" Type="http://schemas.openxmlformats.org/officeDocument/2006/relationships/image" Target="../media/image203.png"/><Relationship Id="rId14" Type="http://schemas.openxmlformats.org/officeDocument/2006/relationships/image" Target="../media/image208.png"/><Relationship Id="rId22" Type="http://schemas.openxmlformats.org/officeDocument/2006/relationships/image" Target="../media/image216.png"/><Relationship Id="rId27" Type="http://schemas.openxmlformats.org/officeDocument/2006/relationships/image" Target="../media/image221.png"/><Relationship Id="rId30" Type="http://schemas.openxmlformats.org/officeDocument/2006/relationships/image" Target="../media/image224.png"/><Relationship Id="rId35" Type="http://schemas.openxmlformats.org/officeDocument/2006/relationships/image" Target="../media/image229.png"/><Relationship Id="rId43" Type="http://schemas.openxmlformats.org/officeDocument/2006/relationships/image" Target="../media/image237.png"/><Relationship Id="rId48" Type="http://schemas.openxmlformats.org/officeDocument/2006/relationships/image" Target="../media/image242.png"/><Relationship Id="rId8" Type="http://schemas.openxmlformats.org/officeDocument/2006/relationships/image" Target="../media/image202.png"/><Relationship Id="rId3" Type="http://schemas.openxmlformats.org/officeDocument/2006/relationships/image" Target="../media/image198.png"/><Relationship Id="rId12" Type="http://schemas.openxmlformats.org/officeDocument/2006/relationships/image" Target="../media/image206.png"/><Relationship Id="rId17" Type="http://schemas.openxmlformats.org/officeDocument/2006/relationships/image" Target="../media/image211.png"/><Relationship Id="rId25" Type="http://schemas.openxmlformats.org/officeDocument/2006/relationships/image" Target="../media/image219.png"/><Relationship Id="rId33" Type="http://schemas.openxmlformats.org/officeDocument/2006/relationships/image" Target="../media/image227.png"/><Relationship Id="rId38" Type="http://schemas.openxmlformats.org/officeDocument/2006/relationships/image" Target="../media/image232.png"/><Relationship Id="rId46" Type="http://schemas.openxmlformats.org/officeDocument/2006/relationships/image" Target="../media/image240.png"/><Relationship Id="rId20" Type="http://schemas.openxmlformats.org/officeDocument/2006/relationships/image" Target="../media/image214.png"/><Relationship Id="rId41" Type="http://schemas.openxmlformats.org/officeDocument/2006/relationships/image" Target="../media/image235.png"/><Relationship Id="rId1" Type="http://schemas.openxmlformats.org/officeDocument/2006/relationships/slideLayout" Target="../slideLayouts/slideLayout4.xml"/><Relationship Id="rId6"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image" Target="../media/image38.png"/><Relationship Id="rId1" Type="http://schemas.openxmlformats.org/officeDocument/2006/relationships/slideLayout" Target="../slideLayouts/slideLayout36.xml"/><Relationship Id="rId6" Type="http://schemas.openxmlformats.org/officeDocument/2006/relationships/image" Target="../media/image248.svg"/><Relationship Id="rId5" Type="http://schemas.openxmlformats.org/officeDocument/2006/relationships/image" Target="../media/image247.png"/><Relationship Id="rId4" Type="http://schemas.openxmlformats.org/officeDocument/2006/relationships/image" Target="../media/image246.svg"/></Relationships>
</file>

<file path=ppt/slides/_rels/slide14.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1.png"/><Relationship Id="rId18" Type="http://schemas.openxmlformats.org/officeDocument/2006/relationships/image" Target="../media/image263.png"/><Relationship Id="rId3" Type="http://schemas.openxmlformats.org/officeDocument/2006/relationships/image" Target="../media/image252.svg"/><Relationship Id="rId21" Type="http://schemas.openxmlformats.org/officeDocument/2006/relationships/image" Target="../media/image266.svg"/><Relationship Id="rId7" Type="http://schemas.openxmlformats.org/officeDocument/2006/relationships/image" Target="../media/image256.svg"/><Relationship Id="rId12" Type="http://schemas.openxmlformats.org/officeDocument/2006/relationships/image" Target="../media/image260.svg"/><Relationship Id="rId17" Type="http://schemas.openxmlformats.org/officeDocument/2006/relationships/image" Target="../media/image75.png"/><Relationship Id="rId2" Type="http://schemas.openxmlformats.org/officeDocument/2006/relationships/image" Target="../media/image251.png"/><Relationship Id="rId16" Type="http://schemas.openxmlformats.org/officeDocument/2006/relationships/image" Target="../media/image38.png"/><Relationship Id="rId20" Type="http://schemas.openxmlformats.org/officeDocument/2006/relationships/image" Target="../media/image265.png"/><Relationship Id="rId1" Type="http://schemas.openxmlformats.org/officeDocument/2006/relationships/slideLayout" Target="../slideLayouts/slideLayout4.xml"/><Relationship Id="rId6" Type="http://schemas.openxmlformats.org/officeDocument/2006/relationships/image" Target="../media/image255.png"/><Relationship Id="rId11" Type="http://schemas.openxmlformats.org/officeDocument/2006/relationships/image" Target="../media/image259.png"/><Relationship Id="rId5" Type="http://schemas.openxmlformats.org/officeDocument/2006/relationships/image" Target="../media/image254.svg"/><Relationship Id="rId15" Type="http://schemas.openxmlformats.org/officeDocument/2006/relationships/image" Target="../media/image141.png"/><Relationship Id="rId10" Type="http://schemas.openxmlformats.org/officeDocument/2006/relationships/image" Target="../media/image32.png"/><Relationship Id="rId19" Type="http://schemas.openxmlformats.org/officeDocument/2006/relationships/image" Target="../media/image264.svg"/><Relationship Id="rId4" Type="http://schemas.openxmlformats.org/officeDocument/2006/relationships/image" Target="../media/image253.png"/><Relationship Id="rId9" Type="http://schemas.openxmlformats.org/officeDocument/2006/relationships/image" Target="../media/image258.svg"/><Relationship Id="rId14" Type="http://schemas.openxmlformats.org/officeDocument/2006/relationships/image" Target="../media/image262.svg"/></Relationships>
</file>

<file path=ppt/slides/_rels/slide15.xml.rels><?xml version="1.0" encoding="UTF-8" standalone="yes"?>
<Relationships xmlns="http://schemas.openxmlformats.org/package/2006/relationships"><Relationship Id="rId8" Type="http://schemas.openxmlformats.org/officeDocument/2006/relationships/image" Target="../media/image256.svg"/><Relationship Id="rId13" Type="http://schemas.openxmlformats.org/officeDocument/2006/relationships/image" Target="../media/image260.svg"/><Relationship Id="rId18" Type="http://schemas.openxmlformats.org/officeDocument/2006/relationships/image" Target="../media/image142.png"/><Relationship Id="rId3" Type="http://schemas.openxmlformats.org/officeDocument/2006/relationships/image" Target="../media/image251.png"/><Relationship Id="rId21" Type="http://schemas.openxmlformats.org/officeDocument/2006/relationships/image" Target="../media/image265.png"/><Relationship Id="rId7" Type="http://schemas.openxmlformats.org/officeDocument/2006/relationships/image" Target="../media/image255.png"/><Relationship Id="rId12" Type="http://schemas.openxmlformats.org/officeDocument/2006/relationships/image" Target="../media/image259.png"/><Relationship Id="rId17" Type="http://schemas.openxmlformats.org/officeDocument/2006/relationships/image" Target="../media/image76.png"/><Relationship Id="rId2" Type="http://schemas.openxmlformats.org/officeDocument/2006/relationships/notesSlide" Target="../notesSlides/notesSlide8.xml"/><Relationship Id="rId16" Type="http://schemas.openxmlformats.org/officeDocument/2006/relationships/image" Target="../media/image38.png"/><Relationship Id="rId20" Type="http://schemas.openxmlformats.org/officeDocument/2006/relationships/image" Target="../media/image264.svg"/><Relationship Id="rId1" Type="http://schemas.openxmlformats.org/officeDocument/2006/relationships/slideLayout" Target="../slideLayouts/slideLayout4.xml"/><Relationship Id="rId6" Type="http://schemas.openxmlformats.org/officeDocument/2006/relationships/image" Target="../media/image254.svg"/><Relationship Id="rId11" Type="http://schemas.openxmlformats.org/officeDocument/2006/relationships/image" Target="../media/image32.png"/><Relationship Id="rId5" Type="http://schemas.openxmlformats.org/officeDocument/2006/relationships/image" Target="../media/image253.png"/><Relationship Id="rId15" Type="http://schemas.openxmlformats.org/officeDocument/2006/relationships/image" Target="../media/image262.svg"/><Relationship Id="rId10" Type="http://schemas.openxmlformats.org/officeDocument/2006/relationships/image" Target="../media/image258.svg"/><Relationship Id="rId19" Type="http://schemas.openxmlformats.org/officeDocument/2006/relationships/image" Target="../media/image263.png"/><Relationship Id="rId4" Type="http://schemas.openxmlformats.org/officeDocument/2006/relationships/image" Target="../media/image252.svg"/><Relationship Id="rId9" Type="http://schemas.openxmlformats.org/officeDocument/2006/relationships/image" Target="../media/image257.png"/><Relationship Id="rId14" Type="http://schemas.openxmlformats.org/officeDocument/2006/relationships/image" Target="../media/image261.png"/><Relationship Id="rId22" Type="http://schemas.openxmlformats.org/officeDocument/2006/relationships/image" Target="../media/image266.svg"/></Relationships>
</file>

<file path=ppt/slides/_rels/slide16.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1.png"/><Relationship Id="rId18" Type="http://schemas.openxmlformats.org/officeDocument/2006/relationships/image" Target="../media/image263.png"/><Relationship Id="rId3" Type="http://schemas.openxmlformats.org/officeDocument/2006/relationships/image" Target="../media/image252.svg"/><Relationship Id="rId21" Type="http://schemas.openxmlformats.org/officeDocument/2006/relationships/image" Target="../media/image266.svg"/><Relationship Id="rId7" Type="http://schemas.openxmlformats.org/officeDocument/2006/relationships/image" Target="../media/image256.svg"/><Relationship Id="rId12" Type="http://schemas.openxmlformats.org/officeDocument/2006/relationships/image" Target="../media/image260.svg"/><Relationship Id="rId17" Type="http://schemas.openxmlformats.org/officeDocument/2006/relationships/image" Target="../media/image118.png"/><Relationship Id="rId2" Type="http://schemas.openxmlformats.org/officeDocument/2006/relationships/image" Target="../media/image251.png"/><Relationship Id="rId16" Type="http://schemas.openxmlformats.org/officeDocument/2006/relationships/image" Target="../media/image125.png"/><Relationship Id="rId20" Type="http://schemas.openxmlformats.org/officeDocument/2006/relationships/image" Target="../media/image265.png"/><Relationship Id="rId1" Type="http://schemas.openxmlformats.org/officeDocument/2006/relationships/slideLayout" Target="../slideLayouts/slideLayout4.xml"/><Relationship Id="rId6" Type="http://schemas.openxmlformats.org/officeDocument/2006/relationships/image" Target="../media/image255.png"/><Relationship Id="rId11" Type="http://schemas.openxmlformats.org/officeDocument/2006/relationships/image" Target="../media/image259.png"/><Relationship Id="rId5" Type="http://schemas.openxmlformats.org/officeDocument/2006/relationships/image" Target="../media/image254.svg"/><Relationship Id="rId15" Type="http://schemas.openxmlformats.org/officeDocument/2006/relationships/image" Target="../media/image38.png"/><Relationship Id="rId10" Type="http://schemas.openxmlformats.org/officeDocument/2006/relationships/image" Target="../media/image32.png"/><Relationship Id="rId19" Type="http://schemas.openxmlformats.org/officeDocument/2006/relationships/image" Target="../media/image264.svg"/><Relationship Id="rId4" Type="http://schemas.openxmlformats.org/officeDocument/2006/relationships/image" Target="../media/image253.png"/><Relationship Id="rId9" Type="http://schemas.openxmlformats.org/officeDocument/2006/relationships/image" Target="../media/image258.svg"/><Relationship Id="rId14" Type="http://schemas.openxmlformats.org/officeDocument/2006/relationships/image" Target="../media/image262.svg"/></Relationships>
</file>

<file path=ppt/slides/_rels/slide17.xml.rels><?xml version="1.0" encoding="UTF-8" standalone="yes"?>
<Relationships xmlns="http://schemas.openxmlformats.org/package/2006/relationships"><Relationship Id="rId8" Type="http://schemas.openxmlformats.org/officeDocument/2006/relationships/image" Target="../media/image272.svg"/><Relationship Id="rId3" Type="http://schemas.openxmlformats.org/officeDocument/2006/relationships/image" Target="../media/image267.png"/><Relationship Id="rId7" Type="http://schemas.openxmlformats.org/officeDocument/2006/relationships/image" Target="../media/image271.png"/><Relationship Id="rId12" Type="http://schemas.openxmlformats.org/officeDocument/2006/relationships/image" Target="../media/image276.svg"/><Relationship Id="rId2" Type="http://schemas.openxmlformats.org/officeDocument/2006/relationships/image" Target="../media/image38.png"/><Relationship Id="rId1" Type="http://schemas.openxmlformats.org/officeDocument/2006/relationships/slideLayout" Target="../slideLayouts/slideLayout36.xml"/><Relationship Id="rId6" Type="http://schemas.openxmlformats.org/officeDocument/2006/relationships/image" Target="../media/image270.svg"/><Relationship Id="rId11" Type="http://schemas.openxmlformats.org/officeDocument/2006/relationships/image" Target="../media/image275.png"/><Relationship Id="rId5" Type="http://schemas.openxmlformats.org/officeDocument/2006/relationships/image" Target="../media/image269.png"/><Relationship Id="rId10" Type="http://schemas.openxmlformats.org/officeDocument/2006/relationships/image" Target="../media/image274.svg"/><Relationship Id="rId4" Type="http://schemas.openxmlformats.org/officeDocument/2006/relationships/image" Target="../media/image268.svg"/><Relationship Id="rId9" Type="http://schemas.openxmlformats.org/officeDocument/2006/relationships/image" Target="../media/image273.png"/></Relationships>
</file>

<file path=ppt/slides/_rels/slide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6.png"/><Relationship Id="rId21" Type="http://schemas.openxmlformats.org/officeDocument/2006/relationships/image" Target="../media/image34.sv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png"/><Relationship Id="rId25" Type="http://schemas.openxmlformats.org/officeDocument/2006/relationships/image" Target="../media/image38.png"/><Relationship Id="rId2" Type="http://schemas.openxmlformats.org/officeDocument/2006/relationships/notesSlide" Target="../notesSlides/notesSlide2.xml"/><Relationship Id="rId16" Type="http://schemas.openxmlformats.org/officeDocument/2006/relationships/image" Target="../media/image29.svg"/><Relationship Id="rId20" Type="http://schemas.openxmlformats.org/officeDocument/2006/relationships/image" Target="../media/image33.png"/><Relationship Id="rId1" Type="http://schemas.openxmlformats.org/officeDocument/2006/relationships/slideLayout" Target="../slideLayouts/slideLayout34.xml"/><Relationship Id="rId6" Type="http://schemas.openxmlformats.org/officeDocument/2006/relationships/image" Target="../media/image19.svg"/><Relationship Id="rId11" Type="http://schemas.openxmlformats.org/officeDocument/2006/relationships/image" Target="../media/image24.png"/><Relationship Id="rId24" Type="http://schemas.openxmlformats.org/officeDocument/2006/relationships/image" Target="../media/image37.sv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10"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35.png"/></Relationships>
</file>

<file path=ppt/slides/_rels/slide3.xml.rels><?xml version="1.0" encoding="UTF-8" standalone="yes"?>
<Relationships xmlns="http://schemas.openxmlformats.org/package/2006/relationships"><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9" Type="http://schemas.openxmlformats.org/officeDocument/2006/relationships/image" Target="../media/image73.png"/><Relationship Id="rId21" Type="http://schemas.openxmlformats.org/officeDocument/2006/relationships/image" Target="../media/image55.png"/><Relationship Id="rId34" Type="http://schemas.openxmlformats.org/officeDocument/2006/relationships/image" Target="../media/image68.png"/><Relationship Id="rId42" Type="http://schemas.openxmlformats.org/officeDocument/2006/relationships/image" Target="../media/image76.png"/><Relationship Id="rId7"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3.png"/><Relationship Id="rId41" Type="http://schemas.openxmlformats.org/officeDocument/2006/relationships/image" Target="../media/image75.png"/><Relationship Id="rId1" Type="http://schemas.openxmlformats.org/officeDocument/2006/relationships/slideLayout" Target="../slideLayouts/slideLayout35.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32" Type="http://schemas.openxmlformats.org/officeDocument/2006/relationships/image" Target="../media/image66.png"/><Relationship Id="rId37" Type="http://schemas.openxmlformats.org/officeDocument/2006/relationships/image" Target="../media/image71.png"/><Relationship Id="rId40" Type="http://schemas.openxmlformats.org/officeDocument/2006/relationships/image" Target="../media/image74.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png"/><Relationship Id="rId36" Type="http://schemas.openxmlformats.org/officeDocument/2006/relationships/image" Target="../media/image70.png"/><Relationship Id="rId10" Type="http://schemas.openxmlformats.org/officeDocument/2006/relationships/image" Target="../media/image44.png"/><Relationship Id="rId19" Type="http://schemas.openxmlformats.org/officeDocument/2006/relationships/image" Target="../media/image53.png"/><Relationship Id="rId31" Type="http://schemas.openxmlformats.org/officeDocument/2006/relationships/image" Target="../media/image65.png"/><Relationship Id="rId4" Type="http://schemas.openxmlformats.org/officeDocument/2006/relationships/image" Target="../media/image32.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64.png"/><Relationship Id="rId35" Type="http://schemas.openxmlformats.org/officeDocument/2006/relationships/image" Target="../media/image69.png"/><Relationship Id="rId8" Type="http://schemas.openxmlformats.org/officeDocument/2006/relationships/image" Target="../media/image42.png"/><Relationship Id="rId3" Type="http://schemas.openxmlformats.org/officeDocument/2006/relationships/image" Target="../media/image38.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33" Type="http://schemas.openxmlformats.org/officeDocument/2006/relationships/image" Target="../media/image67.png"/><Relationship Id="rId38" Type="http://schemas.openxmlformats.org/officeDocument/2006/relationships/image" Target="../media/image72.png"/></Relationships>
</file>

<file path=ppt/slides/_rels/slide4.xml.rels><?xml version="1.0" encoding="UTF-8" standalone="yes"?>
<Relationships xmlns="http://schemas.openxmlformats.org/package/2006/relationships"><Relationship Id="rId13" Type="http://schemas.openxmlformats.org/officeDocument/2006/relationships/image" Target="../media/image86.jpeg"/><Relationship Id="rId18" Type="http://schemas.openxmlformats.org/officeDocument/2006/relationships/image" Target="../media/image91.png"/><Relationship Id="rId26" Type="http://schemas.openxmlformats.org/officeDocument/2006/relationships/image" Target="../media/image98.png"/><Relationship Id="rId39" Type="http://schemas.openxmlformats.org/officeDocument/2006/relationships/image" Target="../media/image110.jpeg"/><Relationship Id="rId21" Type="http://schemas.openxmlformats.org/officeDocument/2006/relationships/image" Target="../media/image94.jpeg"/><Relationship Id="rId34" Type="http://schemas.openxmlformats.org/officeDocument/2006/relationships/image" Target="../media/image106.png"/><Relationship Id="rId7" Type="http://schemas.openxmlformats.org/officeDocument/2006/relationships/image" Target="../media/image81.png"/><Relationship Id="rId2" Type="http://schemas.openxmlformats.org/officeDocument/2006/relationships/image" Target="../media/image38.png"/><Relationship Id="rId16" Type="http://schemas.openxmlformats.org/officeDocument/2006/relationships/image" Target="../media/image89.jpeg"/><Relationship Id="rId20" Type="http://schemas.openxmlformats.org/officeDocument/2006/relationships/image" Target="../media/image93.jpeg"/><Relationship Id="rId29" Type="http://schemas.openxmlformats.org/officeDocument/2006/relationships/image" Target="../media/image101.jpeg"/><Relationship Id="rId41" Type="http://schemas.openxmlformats.org/officeDocument/2006/relationships/image" Target="../media/image112.png"/><Relationship Id="rId1" Type="http://schemas.openxmlformats.org/officeDocument/2006/relationships/slideLayout" Target="../slideLayouts/slideLayout36.xml"/><Relationship Id="rId6" Type="http://schemas.openxmlformats.org/officeDocument/2006/relationships/image" Target="../media/image80.jpeg"/><Relationship Id="rId11" Type="http://schemas.openxmlformats.org/officeDocument/2006/relationships/image" Target="../media/image85.png"/><Relationship Id="rId24" Type="http://schemas.openxmlformats.org/officeDocument/2006/relationships/image" Target="../media/image96.jpeg"/><Relationship Id="rId32" Type="http://schemas.openxmlformats.org/officeDocument/2006/relationships/image" Target="../media/image104.png"/><Relationship Id="rId37" Type="http://schemas.openxmlformats.org/officeDocument/2006/relationships/image" Target="../media/image108.jpeg"/><Relationship Id="rId40" Type="http://schemas.openxmlformats.org/officeDocument/2006/relationships/image" Target="../media/image111.png"/><Relationship Id="rId5" Type="http://schemas.openxmlformats.org/officeDocument/2006/relationships/image" Target="../media/image79.jpeg"/><Relationship Id="rId15" Type="http://schemas.openxmlformats.org/officeDocument/2006/relationships/image" Target="../media/image88.png"/><Relationship Id="rId23" Type="http://schemas.microsoft.com/office/2007/relationships/hdphoto" Target="../media/hdphoto2.wdp"/><Relationship Id="rId28" Type="http://schemas.openxmlformats.org/officeDocument/2006/relationships/image" Target="../media/image100.png"/><Relationship Id="rId36" Type="http://schemas.openxmlformats.org/officeDocument/2006/relationships/image" Target="../media/image107.jpeg"/><Relationship Id="rId10" Type="http://schemas.openxmlformats.org/officeDocument/2006/relationships/image" Target="../media/image84.png"/><Relationship Id="rId19" Type="http://schemas.openxmlformats.org/officeDocument/2006/relationships/image" Target="../media/image92.png"/><Relationship Id="rId31" Type="http://schemas.openxmlformats.org/officeDocument/2006/relationships/image" Target="../media/image103.png"/><Relationship Id="rId4" Type="http://schemas.openxmlformats.org/officeDocument/2006/relationships/image" Target="../media/image78.jpeg"/><Relationship Id="rId9" Type="http://schemas.openxmlformats.org/officeDocument/2006/relationships/image" Target="../media/image83.jpe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99.png"/><Relationship Id="rId30" Type="http://schemas.openxmlformats.org/officeDocument/2006/relationships/image" Target="../media/image102.png"/><Relationship Id="rId35" Type="http://schemas.microsoft.com/office/2007/relationships/hdphoto" Target="../media/hdphoto3.wdp"/><Relationship Id="rId8" Type="http://schemas.openxmlformats.org/officeDocument/2006/relationships/image" Target="../media/image82.jpeg"/><Relationship Id="rId3" Type="http://schemas.openxmlformats.org/officeDocument/2006/relationships/image" Target="../media/image77.png"/><Relationship Id="rId12" Type="http://schemas.microsoft.com/office/2007/relationships/hdphoto" Target="../media/hdphoto1.wdp"/><Relationship Id="rId17" Type="http://schemas.openxmlformats.org/officeDocument/2006/relationships/image" Target="../media/image90.png"/><Relationship Id="rId25" Type="http://schemas.openxmlformats.org/officeDocument/2006/relationships/image" Target="../media/image97.jpeg"/><Relationship Id="rId33" Type="http://schemas.openxmlformats.org/officeDocument/2006/relationships/image" Target="../media/image105.jpeg"/><Relationship Id="rId38" Type="http://schemas.openxmlformats.org/officeDocument/2006/relationships/image" Target="../media/image109.png"/></Relationships>
</file>

<file path=ppt/slides/_rels/slide5.xml.rels><?xml version="1.0" encoding="UTF-8" standalone="yes"?>
<Relationships xmlns="http://schemas.openxmlformats.org/package/2006/relationships"><Relationship Id="rId13" Type="http://schemas.openxmlformats.org/officeDocument/2006/relationships/image" Target="../media/image122.png"/><Relationship Id="rId18" Type="http://schemas.openxmlformats.org/officeDocument/2006/relationships/image" Target="../media/image127.png"/><Relationship Id="rId26" Type="http://schemas.openxmlformats.org/officeDocument/2006/relationships/image" Target="../media/image69.png"/><Relationship Id="rId39" Type="http://schemas.openxmlformats.org/officeDocument/2006/relationships/image" Target="../media/image75.png"/><Relationship Id="rId21" Type="http://schemas.openxmlformats.org/officeDocument/2006/relationships/image" Target="../media/image130.png"/><Relationship Id="rId34" Type="http://schemas.openxmlformats.org/officeDocument/2006/relationships/image" Target="../media/image139.png"/><Relationship Id="rId7" Type="http://schemas.openxmlformats.org/officeDocument/2006/relationships/image" Target="../media/image116.png"/><Relationship Id="rId12" Type="http://schemas.openxmlformats.org/officeDocument/2006/relationships/image" Target="../media/image121.png"/><Relationship Id="rId17" Type="http://schemas.openxmlformats.org/officeDocument/2006/relationships/image" Target="../media/image126.png"/><Relationship Id="rId25" Type="http://schemas.openxmlformats.org/officeDocument/2006/relationships/image" Target="../media/image44.png"/><Relationship Id="rId33" Type="http://schemas.openxmlformats.org/officeDocument/2006/relationships/image" Target="../media/image138.jpeg"/><Relationship Id="rId38" Type="http://schemas.openxmlformats.org/officeDocument/2006/relationships/image" Target="../media/image76.png"/><Relationship Id="rId2" Type="http://schemas.openxmlformats.org/officeDocument/2006/relationships/notesSlide" Target="../notesSlides/notesSlide4.xml"/><Relationship Id="rId16" Type="http://schemas.openxmlformats.org/officeDocument/2006/relationships/image" Target="../media/image125.png"/><Relationship Id="rId20" Type="http://schemas.openxmlformats.org/officeDocument/2006/relationships/image" Target="../media/image129.png"/><Relationship Id="rId29" Type="http://schemas.openxmlformats.org/officeDocument/2006/relationships/image" Target="../media/image134.png"/><Relationship Id="rId1" Type="http://schemas.openxmlformats.org/officeDocument/2006/relationships/slideLayout" Target="../slideLayouts/slideLayout35.xml"/><Relationship Id="rId6" Type="http://schemas.openxmlformats.org/officeDocument/2006/relationships/image" Target="../media/image115.png"/><Relationship Id="rId11" Type="http://schemas.openxmlformats.org/officeDocument/2006/relationships/image" Target="../media/image120.png"/><Relationship Id="rId24" Type="http://schemas.openxmlformats.org/officeDocument/2006/relationships/image" Target="../media/image59.png"/><Relationship Id="rId32" Type="http://schemas.openxmlformats.org/officeDocument/2006/relationships/image" Target="../media/image137.jpg"/><Relationship Id="rId37" Type="http://schemas.openxmlformats.org/officeDocument/2006/relationships/image" Target="../media/image142.png"/><Relationship Id="rId40" Type="http://schemas.openxmlformats.org/officeDocument/2006/relationships/image" Target="../media/image38.png"/><Relationship Id="rId5" Type="http://schemas.openxmlformats.org/officeDocument/2006/relationships/image" Target="../media/image114.png"/><Relationship Id="rId15" Type="http://schemas.openxmlformats.org/officeDocument/2006/relationships/image" Target="../media/image124.png"/><Relationship Id="rId23" Type="http://schemas.openxmlformats.org/officeDocument/2006/relationships/image" Target="../media/image132.png"/><Relationship Id="rId28" Type="http://schemas.openxmlformats.org/officeDocument/2006/relationships/image" Target="../media/image133.png"/><Relationship Id="rId36" Type="http://schemas.openxmlformats.org/officeDocument/2006/relationships/image" Target="../media/image141.png"/><Relationship Id="rId10" Type="http://schemas.openxmlformats.org/officeDocument/2006/relationships/image" Target="../media/image119.png"/><Relationship Id="rId19" Type="http://schemas.openxmlformats.org/officeDocument/2006/relationships/image" Target="../media/image128.png"/><Relationship Id="rId31" Type="http://schemas.openxmlformats.org/officeDocument/2006/relationships/image" Target="../media/image136.png"/><Relationship Id="rId4" Type="http://schemas.openxmlformats.org/officeDocument/2006/relationships/image" Target="../media/image41.pn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image" Target="../media/image131.png"/><Relationship Id="rId27" Type="http://schemas.openxmlformats.org/officeDocument/2006/relationships/image" Target="../media/image70.png"/><Relationship Id="rId30" Type="http://schemas.openxmlformats.org/officeDocument/2006/relationships/image" Target="../media/image135.png"/><Relationship Id="rId35" Type="http://schemas.openxmlformats.org/officeDocument/2006/relationships/image" Target="../media/image140.png"/><Relationship Id="rId8" Type="http://schemas.openxmlformats.org/officeDocument/2006/relationships/image" Target="../media/image117.png"/><Relationship Id="rId3" Type="http://schemas.openxmlformats.org/officeDocument/2006/relationships/image" Target="../media/image113.png"/></Relationships>
</file>

<file path=ppt/slides/_rels/slide6.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svg"/><Relationship Id="rId18" Type="http://schemas.openxmlformats.org/officeDocument/2006/relationships/image" Target="../media/image159.png"/><Relationship Id="rId26" Type="http://schemas.openxmlformats.org/officeDocument/2006/relationships/image" Target="../media/image167.png"/><Relationship Id="rId3" Type="http://schemas.openxmlformats.org/officeDocument/2006/relationships/image" Target="../media/image144.svg"/><Relationship Id="rId21" Type="http://schemas.openxmlformats.org/officeDocument/2006/relationships/image" Target="../media/image162.svg"/><Relationship Id="rId7" Type="http://schemas.openxmlformats.org/officeDocument/2006/relationships/image" Target="../media/image148.svg"/><Relationship Id="rId12" Type="http://schemas.openxmlformats.org/officeDocument/2006/relationships/image" Target="../media/image153.png"/><Relationship Id="rId17" Type="http://schemas.openxmlformats.org/officeDocument/2006/relationships/image" Target="../media/image158.svg"/><Relationship Id="rId25" Type="http://schemas.openxmlformats.org/officeDocument/2006/relationships/image" Target="../media/image166.svg"/><Relationship Id="rId2" Type="http://schemas.openxmlformats.org/officeDocument/2006/relationships/image" Target="../media/image143.png"/><Relationship Id="rId16" Type="http://schemas.openxmlformats.org/officeDocument/2006/relationships/image" Target="../media/image157.png"/><Relationship Id="rId20" Type="http://schemas.openxmlformats.org/officeDocument/2006/relationships/image" Target="../media/image161.png"/><Relationship Id="rId1" Type="http://schemas.openxmlformats.org/officeDocument/2006/relationships/slideLayout" Target="../slideLayouts/slideLayout4.xml"/><Relationship Id="rId6" Type="http://schemas.openxmlformats.org/officeDocument/2006/relationships/image" Target="../media/image147.png"/><Relationship Id="rId11" Type="http://schemas.openxmlformats.org/officeDocument/2006/relationships/image" Target="../media/image152.svg"/><Relationship Id="rId24" Type="http://schemas.openxmlformats.org/officeDocument/2006/relationships/image" Target="../media/image165.png"/><Relationship Id="rId5" Type="http://schemas.openxmlformats.org/officeDocument/2006/relationships/image" Target="../media/image146.svg"/><Relationship Id="rId15" Type="http://schemas.openxmlformats.org/officeDocument/2006/relationships/image" Target="../media/image156.svg"/><Relationship Id="rId23" Type="http://schemas.openxmlformats.org/officeDocument/2006/relationships/image" Target="../media/image164.svg"/><Relationship Id="rId10" Type="http://schemas.openxmlformats.org/officeDocument/2006/relationships/image" Target="../media/image151.png"/><Relationship Id="rId19" Type="http://schemas.openxmlformats.org/officeDocument/2006/relationships/image" Target="../media/image160.svg"/><Relationship Id="rId4" Type="http://schemas.openxmlformats.org/officeDocument/2006/relationships/image" Target="../media/image145.png"/><Relationship Id="rId9" Type="http://schemas.openxmlformats.org/officeDocument/2006/relationships/image" Target="../media/image150.svg"/><Relationship Id="rId14" Type="http://schemas.openxmlformats.org/officeDocument/2006/relationships/image" Target="../media/image155.png"/><Relationship Id="rId22" Type="http://schemas.openxmlformats.org/officeDocument/2006/relationships/image" Target="../media/image163.png"/><Relationship Id="rId27" Type="http://schemas.openxmlformats.org/officeDocument/2006/relationships/image" Target="../media/image168.svg"/></Relationships>
</file>

<file path=ppt/slides/_rels/slide7.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sv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172.png"/><Relationship Id="rId5" Type="http://schemas.openxmlformats.org/officeDocument/2006/relationships/image" Target="../media/image171.svg"/><Relationship Id="rId10" Type="http://schemas.openxmlformats.org/officeDocument/2006/relationships/image" Target="../media/image38.png"/><Relationship Id="rId4" Type="http://schemas.openxmlformats.org/officeDocument/2006/relationships/image" Target="../media/image170.png"/><Relationship Id="rId9" Type="http://schemas.openxmlformats.org/officeDocument/2006/relationships/image" Target="../media/image175.svg"/></Relationships>
</file>

<file path=ppt/slides/_rels/slide8.xml.rels><?xml version="1.0" encoding="UTF-8" standalone="yes"?>
<Relationships xmlns="http://schemas.openxmlformats.org/package/2006/relationships"><Relationship Id="rId8" Type="http://schemas.openxmlformats.org/officeDocument/2006/relationships/image" Target="../media/image180.svg"/><Relationship Id="rId3" Type="http://schemas.openxmlformats.org/officeDocument/2006/relationships/image" Target="../media/image3.png"/><Relationship Id="rId7" Type="http://schemas.openxmlformats.org/officeDocument/2006/relationships/image" Target="../media/image179.png"/><Relationship Id="rId2" Type="http://schemas.openxmlformats.org/officeDocument/2006/relationships/image" Target="../media/image176.png"/><Relationship Id="rId1" Type="http://schemas.openxmlformats.org/officeDocument/2006/relationships/slideLayout" Target="../slideLayouts/slideLayout35.xml"/><Relationship Id="rId6" Type="http://schemas.openxmlformats.org/officeDocument/2006/relationships/image" Target="../media/image178.svg"/><Relationship Id="rId5" Type="http://schemas.openxmlformats.org/officeDocument/2006/relationships/image" Target="../media/image177.png"/><Relationship Id="rId10" Type="http://schemas.openxmlformats.org/officeDocument/2006/relationships/image" Target="../media/image182.svg"/><Relationship Id="rId4" Type="http://schemas.openxmlformats.org/officeDocument/2006/relationships/image" Target="../media/image4.png"/><Relationship Id="rId9" Type="http://schemas.openxmlformats.org/officeDocument/2006/relationships/image" Target="../media/image181.png"/></Relationships>
</file>

<file path=ppt/slides/_rels/slide9.xml.rels><?xml version="1.0" encoding="UTF-8" standalone="yes"?>
<Relationships xmlns="http://schemas.openxmlformats.org/package/2006/relationships"><Relationship Id="rId3" Type="http://schemas.openxmlformats.org/officeDocument/2006/relationships/image" Target="../media/image184.svg"/><Relationship Id="rId2" Type="http://schemas.openxmlformats.org/officeDocument/2006/relationships/image" Target="../media/image183.png"/><Relationship Id="rId1" Type="http://schemas.openxmlformats.org/officeDocument/2006/relationships/slideLayout" Target="../slideLayouts/slideLayout36.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50ADEB4-B669-E6C8-8BCF-C6C18553F70F}"/>
              </a:ext>
            </a:extLst>
          </p:cNvPr>
          <p:cNvSpPr/>
          <p:nvPr/>
        </p:nvSpPr>
        <p:spPr>
          <a:xfrm>
            <a:off x="0" y="0"/>
            <a:ext cx="9144000" cy="5137150"/>
          </a:xfrm>
          <a:prstGeom prst="rect">
            <a:avLst/>
          </a:prstGeom>
          <a:solidFill>
            <a:schemeClr val="tx1">
              <a:alpha val="4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dirty="0">
              <a:ln>
                <a:noFill/>
              </a:ln>
              <a:solidFill>
                <a:srgbClr val="FFFFFF"/>
              </a:solidFill>
              <a:effectLst/>
              <a:uFillTx/>
              <a:latin typeface="Avenir Medium"/>
              <a:ea typeface="Avenir Medium"/>
              <a:cs typeface="Avenir Medium"/>
              <a:sym typeface="Avenir Medium"/>
            </a:endParaRPr>
          </a:p>
        </p:txBody>
      </p:sp>
      <p:sp>
        <p:nvSpPr>
          <p:cNvPr id="9" name="Corporate Presentation">
            <a:extLst>
              <a:ext uri="{FF2B5EF4-FFF2-40B4-BE49-F238E27FC236}">
                <a16:creationId xmlns:a16="http://schemas.microsoft.com/office/drawing/2014/main" id="{642341C9-051E-DEC3-2760-3BA12D332402}"/>
              </a:ext>
            </a:extLst>
          </p:cNvPr>
          <p:cNvSpPr txBox="1">
            <a:spLocks/>
          </p:cNvSpPr>
          <p:nvPr/>
        </p:nvSpPr>
        <p:spPr>
          <a:xfrm>
            <a:off x="617474" y="1900953"/>
            <a:ext cx="5764275" cy="11076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836" tIns="18836" rIns="18836" bIns="18836">
            <a:normAutofit/>
          </a:bodyPr>
          <a:lstStyle>
            <a:lvl1pPr marL="0" marR="0" indent="0" algn="l" defTabSz="825500" rtl="0" latinLnBrk="0">
              <a:lnSpc>
                <a:spcPct val="100000"/>
              </a:lnSpc>
              <a:spcBef>
                <a:spcPts val="0"/>
              </a:spcBef>
              <a:spcAft>
                <a:spcPts val="0"/>
              </a:spcAft>
              <a:buClrTx/>
              <a:buSzTx/>
              <a:buFontTx/>
              <a:buNone/>
              <a:tabLst/>
              <a:defRPr sz="8600" b="0" i="0" u="none" strike="noStrike" cap="all" spc="1375" baseline="0">
                <a:solidFill>
                  <a:srgbClr val="FFFFFF"/>
                </a:solidFill>
                <a:uFillTx/>
                <a:latin typeface="Gilroy-Bold"/>
                <a:ea typeface="Gilroy-Bold"/>
                <a:cs typeface="Gilroy-Bold"/>
                <a:sym typeface="Gilroy-Bold"/>
              </a:defRPr>
            </a:lvl1pPr>
            <a:lvl2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2pPr>
            <a:lvl3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3pPr>
            <a:lvl4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4pPr>
            <a:lvl5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5pPr>
            <a:lvl6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6pPr>
            <a:lvl7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7pPr>
            <a:lvl8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8pPr>
            <a:lvl9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9pPr>
          </a:lstStyle>
          <a:p>
            <a:pPr hangingPunct="1"/>
            <a:r>
              <a:rPr lang="en-IN" sz="3200" b="1" cap="none" spc="300" dirty="0">
                <a:latin typeface="☞Gilroy-Bold" panose="00000800000000000000"/>
              </a:rPr>
              <a:t>SOFTWARE </a:t>
            </a:r>
            <a:r>
              <a:rPr lang="en-IN" sz="3200" b="1" cap="none" spc="300">
                <a:latin typeface="☞Gilroy-Bold" panose="00000800000000000000"/>
              </a:rPr>
              <a:t>PLATFORM ENGINEERING</a:t>
            </a:r>
            <a:endParaRPr lang="en-IN" sz="3200" b="1" spc="300" dirty="0">
              <a:latin typeface="☞Gilroy-Bold" panose="00000800000000000000"/>
            </a:endParaRPr>
          </a:p>
        </p:txBody>
      </p:sp>
      <p:sp>
        <p:nvSpPr>
          <p:cNvPr id="28" name="Corporate Presentation">
            <a:extLst>
              <a:ext uri="{FF2B5EF4-FFF2-40B4-BE49-F238E27FC236}">
                <a16:creationId xmlns:a16="http://schemas.microsoft.com/office/drawing/2014/main" id="{CDEAE9AB-9AB2-FA58-C0E7-1A0955FBB07A}"/>
              </a:ext>
            </a:extLst>
          </p:cNvPr>
          <p:cNvSpPr txBox="1">
            <a:spLocks/>
          </p:cNvSpPr>
          <p:nvPr/>
        </p:nvSpPr>
        <p:spPr>
          <a:xfrm>
            <a:off x="617474" y="2900413"/>
            <a:ext cx="6596125" cy="8655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18836" tIns="18836" rIns="18836" bIns="18836">
            <a:normAutofit/>
          </a:bodyPr>
          <a:lstStyle>
            <a:lvl1pPr marL="0" marR="0" indent="0" algn="l" defTabSz="825500" rtl="0" latinLnBrk="0">
              <a:lnSpc>
                <a:spcPct val="100000"/>
              </a:lnSpc>
              <a:spcBef>
                <a:spcPts val="0"/>
              </a:spcBef>
              <a:spcAft>
                <a:spcPts val="0"/>
              </a:spcAft>
              <a:buClrTx/>
              <a:buSzTx/>
              <a:buFontTx/>
              <a:buNone/>
              <a:tabLst/>
              <a:defRPr sz="8600" b="0" i="0" u="none" strike="noStrike" cap="all" spc="1375" baseline="0">
                <a:solidFill>
                  <a:srgbClr val="FFFFFF"/>
                </a:solidFill>
                <a:uFillTx/>
                <a:latin typeface="Gilroy-Bold"/>
                <a:ea typeface="Gilroy-Bold"/>
                <a:cs typeface="Gilroy-Bold"/>
                <a:sym typeface="Gilroy-Bold"/>
              </a:defRPr>
            </a:lvl1pPr>
            <a:lvl2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2pPr>
            <a:lvl3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3pPr>
            <a:lvl4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4pPr>
            <a:lvl5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5pPr>
            <a:lvl6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6pPr>
            <a:lvl7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7pPr>
            <a:lvl8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8pPr>
            <a:lvl9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9pPr>
          </a:lstStyle>
          <a:p>
            <a:pPr hangingPunct="1"/>
            <a:r>
              <a:rPr lang="en-IN" sz="1400" cap="none" spc="300" dirty="0">
                <a:latin typeface="☞Gilroy-Regular" panose="00000500000000000000" pitchFamily="2" charset="0"/>
              </a:rPr>
              <a:t>From Concept To </a:t>
            </a:r>
            <a:r>
              <a:rPr lang="en-IN" sz="1400" cap="none" spc="300">
                <a:latin typeface="☞Gilroy-Regular" panose="00000500000000000000" pitchFamily="2" charset="0"/>
              </a:rPr>
              <a:t>User Adoption.</a:t>
            </a:r>
            <a:endParaRPr lang="en-IN" sz="3600" b="1" cap="none" spc="300" dirty="0">
              <a:latin typeface="☞Gilroy-Regular" panose="00000500000000000000" pitchFamily="2" charset="0"/>
            </a:endParaRPr>
          </a:p>
        </p:txBody>
      </p:sp>
      <p:pic>
        <p:nvPicPr>
          <p:cNvPr id="2" name="Picture 1">
            <a:extLst>
              <a:ext uri="{FF2B5EF4-FFF2-40B4-BE49-F238E27FC236}">
                <a16:creationId xmlns:a16="http://schemas.microsoft.com/office/drawing/2014/main" id="{0E3F66E0-6BBD-FA9F-35E9-BBC3DABBA0E0}"/>
              </a:ext>
            </a:extLst>
          </p:cNvPr>
          <p:cNvPicPr/>
          <p:nvPr/>
        </p:nvPicPr>
        <p:blipFill>
          <a:blip r:embed="rId3" cstate="email">
            <a:extLst>
              <a:ext uri="{28A0092B-C50C-407E-A947-70E740481C1C}">
                <a14:useLocalDpi xmlns:a14="http://schemas.microsoft.com/office/drawing/2010/main"/>
              </a:ext>
            </a:extLst>
          </a:blip>
          <a:stretch>
            <a:fillRect/>
          </a:stretch>
        </p:blipFill>
        <p:spPr>
          <a:xfrm>
            <a:off x="6160199" y="2032000"/>
            <a:ext cx="2041656" cy="1079500"/>
          </a:xfrm>
          <a:prstGeom prst="rect">
            <a:avLst/>
          </a:prstGeom>
        </p:spPr>
      </p:pic>
    </p:spTree>
    <p:extLst>
      <p:ext uri="{BB962C8B-B14F-4D97-AF65-F5344CB8AC3E}">
        <p14:creationId xmlns:p14="http://schemas.microsoft.com/office/powerpoint/2010/main" val="1461042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F6D12-A489-C2D2-2115-A78B76354D9D}"/>
            </a:ext>
          </a:extLst>
        </p:cNvPr>
        <p:cNvGrpSpPr/>
        <p:nvPr/>
      </p:nvGrpSpPr>
      <p:grpSpPr>
        <a:xfrm>
          <a:off x="0" y="0"/>
          <a:ext cx="0" cy="0"/>
          <a:chOff x="0" y="0"/>
          <a:chExt cx="0" cy="0"/>
        </a:xfrm>
      </p:grpSpPr>
      <p:sp>
        <p:nvSpPr>
          <p:cNvPr id="84" name="Rectangle 83">
            <a:extLst>
              <a:ext uri="{FF2B5EF4-FFF2-40B4-BE49-F238E27FC236}">
                <a16:creationId xmlns:a16="http://schemas.microsoft.com/office/drawing/2014/main" id="{32C3B9C2-A95F-C4EE-19A6-5A42637614E3}"/>
              </a:ext>
            </a:extLst>
          </p:cNvPr>
          <p:cNvSpPr>
            <a:spLocks/>
          </p:cNvSpPr>
          <p:nvPr/>
        </p:nvSpPr>
        <p:spPr>
          <a:xfrm>
            <a:off x="0" y="0"/>
            <a:ext cx="9150673" cy="5143499"/>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71" name="Title 6">
            <a:extLst>
              <a:ext uri="{FF2B5EF4-FFF2-40B4-BE49-F238E27FC236}">
                <a16:creationId xmlns:a16="http://schemas.microsoft.com/office/drawing/2014/main" id="{AA68BDCB-BAAD-4451-567E-F005641D9B51}"/>
              </a:ext>
            </a:extLst>
          </p:cNvPr>
          <p:cNvSpPr txBox="1">
            <a:spLocks noGrp="1" noRot="1" noMove="1" noResize="1" noEditPoints="1" noAdjustHandles="1" noChangeArrowheads="1" noChangeShapeType="1"/>
          </p:cNvSpPr>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hangingPunct="1"/>
            <a:r>
              <a:rPr lang="en-IN" sz="2500" b="1" cap="none" spc="300">
                <a:solidFill>
                  <a:srgbClr val="4FA6DA"/>
                </a:solidFill>
                <a:latin typeface="☞Gilroy-Bold" panose="00000800000000000000"/>
              </a:rPr>
              <a:t>i2i SOFTWARE PRODUCT ENGINEERING</a:t>
            </a:r>
            <a:endParaRPr lang="en-IN" b="1" spc="300">
              <a:solidFill>
                <a:srgbClr val="4FA6DA"/>
              </a:solidFill>
              <a:latin typeface="☞Gilroy-Bold" panose="00000800000000000000"/>
            </a:endParaRPr>
          </a:p>
        </p:txBody>
      </p:sp>
      <p:sp>
        <p:nvSpPr>
          <p:cNvPr id="174" name="Subtitle 3">
            <a:extLst>
              <a:ext uri="{FF2B5EF4-FFF2-40B4-BE49-F238E27FC236}">
                <a16:creationId xmlns:a16="http://schemas.microsoft.com/office/drawing/2014/main" id="{C9D9FAC4-A517-6280-5725-D4255D031AC3}"/>
              </a:ext>
            </a:extLst>
          </p:cNvPr>
          <p:cNvSpPr txBox="1">
            <a:spLocks noGrp="1" noRot="1" noMove="1" noResize="1" noEditPoints="1" noAdjustHandles="1" noChangeArrowheads="1" noChangeShapeType="1"/>
          </p:cNvSpPr>
          <p:nvPr/>
        </p:nvSpPr>
        <p:spPr>
          <a:xfrm>
            <a:off x="201394" y="401304"/>
            <a:ext cx="8736806" cy="336947"/>
          </a:xfrm>
          <a:prstGeom prst="rect">
            <a:avLst/>
          </a:prstGeom>
        </p:spPr>
        <p:txBody>
          <a:bodyPr vert="horz" lIns="91440" tIns="45720" rIns="91440" bIns="45720" rtlCol="0">
            <a:normAutofit fontScale="92500" lnSpcReduction="10000"/>
          </a:bodyPr>
          <a:lstStyle>
            <a:lvl1pPr marL="0" marR="0" indent="0" algn="ctr" defTabSz="309567" latinLnBrk="0">
              <a:lnSpc>
                <a:spcPct val="100000"/>
              </a:lnSpc>
              <a:spcBef>
                <a:spcPts val="0"/>
              </a:spcBef>
              <a:spcAft>
                <a:spcPts val="0"/>
              </a:spcAft>
              <a:buClr>
                <a:srgbClr val="646464"/>
              </a:buClr>
              <a:buSzPct val="50000"/>
              <a:buFontTx/>
              <a:buNone/>
              <a:tabLst/>
              <a:defRPr sz="1800" b="0" i="0" u="none" strike="noStrike" cap="none" spc="0" baseline="0">
                <a:solidFill>
                  <a:srgbClr val="4F4F4F"/>
                </a:solidFill>
                <a:uFillTx/>
                <a:latin typeface="Gilroy-Medium ☞" pitchFamily="2" charset="77"/>
                <a:ea typeface="+mn-ea"/>
                <a:cs typeface="+mn-cs"/>
                <a:sym typeface="Avenir Light"/>
              </a:defRPr>
            </a:lvl1pPr>
            <a:lvl2pPr marL="342900" marR="0" indent="0" algn="ctr" defTabSz="309567" latinLnBrk="0">
              <a:lnSpc>
                <a:spcPct val="100000"/>
              </a:lnSpc>
              <a:spcBef>
                <a:spcPts val="0"/>
              </a:spcBef>
              <a:spcAft>
                <a:spcPts val="0"/>
              </a:spcAft>
              <a:buClr>
                <a:srgbClr val="F2CA04"/>
              </a:buClr>
              <a:buSzPct val="90000"/>
              <a:buFontTx/>
              <a:buNone/>
              <a:tabLst/>
              <a:defRPr sz="1500" b="0" i="0" u="none" strike="noStrike" cap="none" spc="0" baseline="0">
                <a:solidFill>
                  <a:srgbClr val="4F4F4F"/>
                </a:solidFill>
                <a:uFillTx/>
                <a:latin typeface="Gilroy-Medium ☞" pitchFamily="2" charset="77"/>
                <a:ea typeface="+mn-ea"/>
                <a:cs typeface="+mn-cs"/>
                <a:sym typeface="Avenir Light"/>
              </a:defRPr>
            </a:lvl2pPr>
            <a:lvl3pPr marL="685800" marR="0" indent="0" algn="ctr" defTabSz="309567" latinLnBrk="0">
              <a:lnSpc>
                <a:spcPct val="100000"/>
              </a:lnSpc>
              <a:spcBef>
                <a:spcPts val="0"/>
              </a:spcBef>
              <a:spcAft>
                <a:spcPts val="0"/>
              </a:spcAft>
              <a:buClr>
                <a:srgbClr val="F2CA04"/>
              </a:buClr>
              <a:buSzPct val="90000"/>
              <a:buFont typeface="Courier New" panose="02070309020205020404" pitchFamily="49" charset="0"/>
              <a:buNone/>
              <a:tabLst/>
              <a:defRPr sz="1350" b="0" i="0" u="none" strike="noStrike" cap="none" spc="0" baseline="0">
                <a:solidFill>
                  <a:srgbClr val="4F4F4F"/>
                </a:solidFill>
                <a:uFillTx/>
                <a:latin typeface="Gilroy-Medium ☞" pitchFamily="2" charset="77"/>
                <a:ea typeface="+mn-ea"/>
                <a:cs typeface="+mn-cs"/>
                <a:sym typeface="Avenir Light"/>
              </a:defRPr>
            </a:lvl3pPr>
            <a:lvl4pPr marL="1028700" marR="0" indent="0" algn="ctr" defTabSz="309567" latinLnBrk="0">
              <a:lnSpc>
                <a:spcPct val="100000"/>
              </a:lnSpc>
              <a:spcBef>
                <a:spcPts val="0"/>
              </a:spcBef>
              <a:spcAft>
                <a:spcPts val="0"/>
              </a:spcAft>
              <a:buClr>
                <a:srgbClr val="F2CA04"/>
              </a:buClr>
              <a:buSzPct val="90000"/>
              <a:buFont typeface="Wingdings" pitchFamily="2" charset="2"/>
              <a:buNone/>
              <a:tabLst/>
              <a:defRPr sz="1200" b="0" i="0" u="none" strike="noStrike" cap="none" spc="0" baseline="0">
                <a:solidFill>
                  <a:srgbClr val="4F4F4F"/>
                </a:solidFill>
                <a:uFillTx/>
                <a:latin typeface="Gilroy-Medium ☞" pitchFamily="2" charset="77"/>
                <a:ea typeface="+mn-ea"/>
                <a:cs typeface="+mn-cs"/>
                <a:sym typeface="Avenir Light"/>
              </a:defRPr>
            </a:lvl4pPr>
            <a:lvl5pPr marL="1371600" marR="0" indent="0" algn="ctr" defTabSz="309567" latinLnBrk="0">
              <a:lnSpc>
                <a:spcPct val="100000"/>
              </a:lnSpc>
              <a:spcBef>
                <a:spcPts val="2213"/>
              </a:spcBef>
              <a:spcAft>
                <a:spcPts val="0"/>
              </a:spcAft>
              <a:buClr>
                <a:srgbClr val="646464"/>
              </a:buClr>
              <a:buSzPct val="90000"/>
              <a:buFontTx/>
              <a:buNone/>
              <a:tabLst/>
              <a:defRPr sz="1200" b="0" i="0" u="none" strike="noStrike" cap="none" spc="0" baseline="0">
                <a:solidFill>
                  <a:srgbClr val="FFFFFF"/>
                </a:solidFill>
                <a:uFillTx/>
                <a:latin typeface="+mn-lt"/>
                <a:ea typeface="+mn-ea"/>
                <a:cs typeface="+mn-cs"/>
                <a:sym typeface="Avenir Light"/>
              </a:defRPr>
            </a:lvl5pPr>
            <a:lvl6pPr marL="1714500" marR="0" indent="0" algn="ctr" defTabSz="309567" latinLnBrk="0">
              <a:lnSpc>
                <a:spcPct val="100000"/>
              </a:lnSpc>
              <a:spcBef>
                <a:spcPts val="2213"/>
              </a:spcBef>
              <a:spcAft>
                <a:spcPts val="0"/>
              </a:spcAft>
              <a:buClr>
                <a:srgbClr val="646464"/>
              </a:buClr>
              <a:buSzPct val="90000"/>
              <a:buFontTx/>
              <a:buNone/>
              <a:tabLst/>
              <a:defRPr sz="1200" b="0" i="0" u="none" strike="noStrike" cap="none" spc="0" baseline="0">
                <a:solidFill>
                  <a:srgbClr val="FFFFFF"/>
                </a:solidFill>
                <a:uFillTx/>
                <a:latin typeface="+mn-lt"/>
                <a:ea typeface="+mn-ea"/>
                <a:cs typeface="+mn-cs"/>
                <a:sym typeface="Avenir Light"/>
              </a:defRPr>
            </a:lvl6pPr>
            <a:lvl7pPr marL="2057400" marR="0" indent="0" algn="ctr" defTabSz="309567" latinLnBrk="0">
              <a:lnSpc>
                <a:spcPct val="100000"/>
              </a:lnSpc>
              <a:spcBef>
                <a:spcPts val="2213"/>
              </a:spcBef>
              <a:spcAft>
                <a:spcPts val="0"/>
              </a:spcAft>
              <a:buClr>
                <a:srgbClr val="646464"/>
              </a:buClr>
              <a:buSzPct val="90000"/>
              <a:buFontTx/>
              <a:buNone/>
              <a:tabLst/>
              <a:defRPr sz="1200" b="0" i="0" u="none" strike="noStrike" cap="none" spc="0" baseline="0">
                <a:solidFill>
                  <a:srgbClr val="FFFFFF"/>
                </a:solidFill>
                <a:uFillTx/>
                <a:latin typeface="+mn-lt"/>
                <a:ea typeface="+mn-ea"/>
                <a:cs typeface="+mn-cs"/>
                <a:sym typeface="Avenir Light"/>
              </a:defRPr>
            </a:lvl7pPr>
            <a:lvl8pPr marL="2400300" marR="0" indent="0" algn="ctr" defTabSz="309567" latinLnBrk="0">
              <a:lnSpc>
                <a:spcPct val="100000"/>
              </a:lnSpc>
              <a:spcBef>
                <a:spcPts val="2213"/>
              </a:spcBef>
              <a:spcAft>
                <a:spcPts val="0"/>
              </a:spcAft>
              <a:buClr>
                <a:srgbClr val="646464"/>
              </a:buClr>
              <a:buSzPct val="90000"/>
              <a:buFontTx/>
              <a:buNone/>
              <a:tabLst/>
              <a:defRPr sz="1200" b="0" i="0" u="none" strike="noStrike" cap="none" spc="0" baseline="0">
                <a:solidFill>
                  <a:srgbClr val="FFFFFF"/>
                </a:solidFill>
                <a:uFillTx/>
                <a:latin typeface="+mn-lt"/>
                <a:ea typeface="+mn-ea"/>
                <a:cs typeface="+mn-cs"/>
                <a:sym typeface="Avenir Light"/>
              </a:defRPr>
            </a:lvl8pPr>
            <a:lvl9pPr marL="2743200" marR="0" indent="0" algn="ctr" defTabSz="309567" latinLnBrk="0">
              <a:lnSpc>
                <a:spcPct val="100000"/>
              </a:lnSpc>
              <a:spcBef>
                <a:spcPts val="2213"/>
              </a:spcBef>
              <a:spcAft>
                <a:spcPts val="0"/>
              </a:spcAft>
              <a:buClr>
                <a:srgbClr val="646464"/>
              </a:buClr>
              <a:buSzPct val="90000"/>
              <a:buFontTx/>
              <a:buNone/>
              <a:tabLst/>
              <a:defRPr sz="1200" b="0" i="0" u="none" strike="noStrike" cap="none" spc="0" baseline="0">
                <a:solidFill>
                  <a:srgbClr val="FFFFFF"/>
                </a:solidFill>
                <a:uFillTx/>
                <a:latin typeface="+mn-lt"/>
                <a:ea typeface="+mn-ea"/>
                <a:cs typeface="+mn-cs"/>
                <a:sym typeface="Avenir Light"/>
              </a:defRPr>
            </a:lvl9pPr>
          </a:lstStyle>
          <a:p>
            <a:pPr algn="l"/>
            <a:r>
              <a:rPr lang="en-IN" sz="1800" b="1">
                <a:solidFill>
                  <a:schemeClr val="bg1"/>
                </a:solidFill>
                <a:latin typeface="☞Gilroy-Bold" panose="00000800000000000000"/>
              </a:rPr>
              <a:t>TURNING IDEAS INTO SCALABLE PRODUCTS </a:t>
            </a:r>
          </a:p>
        </p:txBody>
      </p:sp>
      <p:sp>
        <p:nvSpPr>
          <p:cNvPr id="129" name="Google Shape;904;p32">
            <a:extLst>
              <a:ext uri="{FF2B5EF4-FFF2-40B4-BE49-F238E27FC236}">
                <a16:creationId xmlns:a16="http://schemas.microsoft.com/office/drawing/2014/main" id="{7D95D3FE-D119-1D68-852E-66EACDBE2C0B}"/>
              </a:ext>
            </a:extLst>
          </p:cNvPr>
          <p:cNvSpPr/>
          <p:nvPr/>
        </p:nvSpPr>
        <p:spPr>
          <a:xfrm>
            <a:off x="3392012" y="3659961"/>
            <a:ext cx="2395289" cy="1342875"/>
          </a:xfrm>
          <a:prstGeom prst="roundRect">
            <a:avLst>
              <a:gd name="adj" fmla="val 16667"/>
            </a:avLst>
          </a:prstGeom>
          <a:solidFill>
            <a:schemeClr val="bg1">
              <a:alpha val="25000"/>
            </a:schemeClr>
          </a:solidFill>
          <a:ln>
            <a:noFill/>
          </a:ln>
        </p:spPr>
        <p:txBody>
          <a:bodyPr spcFirstLastPara="1" wrap="square" lIns="634983" tIns="158724" rIns="634983" bIns="158724" anchor="ctr" anchorCtr="0">
            <a:noAutofit/>
          </a:bodyPr>
          <a:lstStyle/>
          <a:p>
            <a:pPr algn="ctr" defTabSz="1587490">
              <a:buClr>
                <a:srgbClr val="000000"/>
              </a:buClr>
              <a:buSzPts val="1100"/>
              <a:defRPr/>
            </a:pPr>
            <a:endParaRPr lang="en-US" sz="2083" kern="0">
              <a:solidFill>
                <a:srgbClr val="434343"/>
              </a:solidFill>
              <a:latin typeface="Roboto"/>
              <a:ea typeface="Roboto"/>
              <a:cs typeface="Roboto"/>
              <a:sym typeface="Roboto"/>
            </a:endParaRPr>
          </a:p>
        </p:txBody>
      </p:sp>
      <p:sp>
        <p:nvSpPr>
          <p:cNvPr id="130" name="Google Shape;904;p32">
            <a:extLst>
              <a:ext uri="{FF2B5EF4-FFF2-40B4-BE49-F238E27FC236}">
                <a16:creationId xmlns:a16="http://schemas.microsoft.com/office/drawing/2014/main" id="{96A0A11A-49CE-E7BF-9280-2A9261C490F6}"/>
              </a:ext>
            </a:extLst>
          </p:cNvPr>
          <p:cNvSpPr/>
          <p:nvPr/>
        </p:nvSpPr>
        <p:spPr>
          <a:xfrm>
            <a:off x="3392012" y="1854347"/>
            <a:ext cx="2398041" cy="1776684"/>
          </a:xfrm>
          <a:prstGeom prst="roundRect">
            <a:avLst>
              <a:gd name="adj" fmla="val 16667"/>
            </a:avLst>
          </a:prstGeom>
          <a:solidFill>
            <a:schemeClr val="bg1">
              <a:alpha val="25000"/>
            </a:schemeClr>
          </a:solidFill>
          <a:ln>
            <a:noFill/>
          </a:ln>
        </p:spPr>
        <p:txBody>
          <a:bodyPr spcFirstLastPara="1" wrap="square" lIns="634983" tIns="158724" rIns="634983" bIns="158724" anchor="ctr" anchorCtr="0">
            <a:noAutofit/>
          </a:bodyPr>
          <a:lstStyle/>
          <a:p>
            <a:pPr algn="ctr" defTabSz="1587490">
              <a:buClr>
                <a:srgbClr val="000000"/>
              </a:buClr>
              <a:buSzPts val="1100"/>
              <a:defRPr/>
            </a:pPr>
            <a:endParaRPr lang="en-US" sz="2083" kern="0">
              <a:solidFill>
                <a:srgbClr val="434343"/>
              </a:solidFill>
              <a:latin typeface="Roboto"/>
              <a:ea typeface="Roboto"/>
              <a:cs typeface="Roboto"/>
              <a:sym typeface="Roboto"/>
            </a:endParaRPr>
          </a:p>
        </p:txBody>
      </p:sp>
      <p:sp>
        <p:nvSpPr>
          <p:cNvPr id="132" name="Google Shape;905;p32">
            <a:extLst>
              <a:ext uri="{FF2B5EF4-FFF2-40B4-BE49-F238E27FC236}">
                <a16:creationId xmlns:a16="http://schemas.microsoft.com/office/drawing/2014/main" id="{F9456A95-FE03-6428-E445-546E51552CA8}"/>
              </a:ext>
            </a:extLst>
          </p:cNvPr>
          <p:cNvSpPr/>
          <p:nvPr/>
        </p:nvSpPr>
        <p:spPr>
          <a:xfrm>
            <a:off x="3392011" y="1785359"/>
            <a:ext cx="2395291" cy="398148"/>
          </a:xfrm>
          <a:prstGeom prst="round2SameRect">
            <a:avLst>
              <a:gd name="adj1" fmla="val 50000"/>
              <a:gd name="adj2" fmla="val 0"/>
            </a:avLst>
          </a:prstGeom>
          <a:solidFill>
            <a:srgbClr val="F2CA04"/>
          </a:solidFill>
          <a:ln>
            <a:noFill/>
          </a:ln>
        </p:spPr>
        <p:txBody>
          <a:bodyPr spcFirstLastPara="1" wrap="square" lIns="158724" tIns="158724" rIns="158724" bIns="158724" anchor="ctr" anchorCtr="0">
            <a:noAutofit/>
          </a:bodyPr>
          <a:lstStyle/>
          <a:p>
            <a:pPr algn="ctr" defTabSz="793745"/>
            <a:endParaRPr lang="en-US" sz="4000" b="1">
              <a:solidFill>
                <a:prstClr val="white"/>
              </a:solidFill>
              <a:latin typeface="Open Sans"/>
            </a:endParaRPr>
          </a:p>
        </p:txBody>
      </p:sp>
      <p:sp>
        <p:nvSpPr>
          <p:cNvPr id="17" name="TextBox 16">
            <a:extLst>
              <a:ext uri="{FF2B5EF4-FFF2-40B4-BE49-F238E27FC236}">
                <a16:creationId xmlns:a16="http://schemas.microsoft.com/office/drawing/2014/main" id="{650274D7-E6A4-1F86-5FB6-F618086C89F2}"/>
              </a:ext>
            </a:extLst>
          </p:cNvPr>
          <p:cNvSpPr txBox="1"/>
          <p:nvPr/>
        </p:nvSpPr>
        <p:spPr>
          <a:xfrm>
            <a:off x="3435531" y="2188858"/>
            <a:ext cx="2351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defTabSz="825500">
              <a:spcBef>
                <a:spcPts val="600"/>
              </a:spcBef>
              <a:buFont typeface="Arial" panose="020B0604020202020204" pitchFamily="34" charset="0"/>
              <a:buChar char="•"/>
              <a:defRPr sz="1100">
                <a:solidFill>
                  <a:schemeClr val="bg1"/>
                </a:solidFill>
                <a:latin typeface="☞Gilroy-Medium" panose="00000600000000000000" pitchFamily="2" charset="0"/>
              </a:defRPr>
            </a:lvl1pPr>
          </a:lstStyle>
          <a:p>
            <a:pPr marL="92075" indent="-92075">
              <a:spcBef>
                <a:spcPts val="0"/>
              </a:spcBef>
            </a:pPr>
            <a:r>
              <a:rPr lang="en-US" sz="1000" dirty="0"/>
              <a:t>Product &amp; Platform Engineering</a:t>
            </a:r>
          </a:p>
          <a:p>
            <a:pPr marL="92075" indent="-92075">
              <a:spcBef>
                <a:spcPts val="0"/>
              </a:spcBef>
            </a:pPr>
            <a:r>
              <a:rPr lang="en-US" sz="1000" dirty="0"/>
              <a:t>UI/UX</a:t>
            </a:r>
          </a:p>
          <a:p>
            <a:pPr marL="92075" indent="-92075">
              <a:spcBef>
                <a:spcPts val="0"/>
              </a:spcBef>
            </a:pPr>
            <a:r>
              <a:rPr lang="en-US" sz="1000" dirty="0"/>
              <a:t>Product Modernization &amp; Expansion </a:t>
            </a:r>
          </a:p>
          <a:p>
            <a:pPr marL="92075" indent="-92075">
              <a:spcBef>
                <a:spcPts val="0"/>
              </a:spcBef>
            </a:pPr>
            <a:r>
              <a:rPr lang="en-US" sz="1000" dirty="0"/>
              <a:t>Last Mile Solutions</a:t>
            </a:r>
          </a:p>
          <a:p>
            <a:pPr marL="92075" indent="-92075">
              <a:spcBef>
                <a:spcPts val="0"/>
              </a:spcBef>
            </a:pPr>
            <a:r>
              <a:rPr lang="en-US" sz="1000" dirty="0"/>
              <a:t>Scalable Platform Architecture</a:t>
            </a:r>
          </a:p>
        </p:txBody>
      </p:sp>
      <p:sp>
        <p:nvSpPr>
          <p:cNvPr id="18" name="TextBox 17">
            <a:extLst>
              <a:ext uri="{FF2B5EF4-FFF2-40B4-BE49-F238E27FC236}">
                <a16:creationId xmlns:a16="http://schemas.microsoft.com/office/drawing/2014/main" id="{1228DA45-6DD1-84F7-B880-48555F6B28EB}"/>
              </a:ext>
            </a:extLst>
          </p:cNvPr>
          <p:cNvSpPr txBox="1">
            <a:spLocks/>
          </p:cNvSpPr>
          <p:nvPr/>
        </p:nvSpPr>
        <p:spPr>
          <a:xfrm>
            <a:off x="3435530" y="1825416"/>
            <a:ext cx="2351771"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825500">
              <a:defRPr sz="1400">
                <a:solidFill>
                  <a:srgbClr val="01617A"/>
                </a:solidFill>
                <a:latin typeface="☞Gilroy-Medium" panose="00000600000000000000" pitchFamily="2" charset="0"/>
              </a:defRPr>
            </a:lvl1pPr>
          </a:lstStyle>
          <a:p>
            <a:r>
              <a:rPr lang="en-US" sz="1400" b="1">
                <a:solidFill>
                  <a:schemeClr val="bg1"/>
                </a:solidFill>
                <a:latin typeface="☞Gilroy-Bold" panose="00000800000000000000"/>
              </a:rPr>
              <a:t>i2i Recipe</a:t>
            </a:r>
            <a:endParaRPr lang="en-IN" sz="1400" b="1">
              <a:solidFill>
                <a:schemeClr val="bg1"/>
              </a:solidFill>
              <a:latin typeface="☞Gilroy-Bold" panose="00000800000000000000"/>
            </a:endParaRPr>
          </a:p>
        </p:txBody>
      </p:sp>
      <p:sp>
        <p:nvSpPr>
          <p:cNvPr id="31" name="TextBox 30">
            <a:extLst>
              <a:ext uri="{FF2B5EF4-FFF2-40B4-BE49-F238E27FC236}">
                <a16:creationId xmlns:a16="http://schemas.microsoft.com/office/drawing/2014/main" id="{E486A71F-3C14-2CF9-3D0A-3C8F505B7463}"/>
              </a:ext>
            </a:extLst>
          </p:cNvPr>
          <p:cNvSpPr txBox="1"/>
          <p:nvPr/>
        </p:nvSpPr>
        <p:spPr>
          <a:xfrm>
            <a:off x="3435531" y="4035153"/>
            <a:ext cx="2351770"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825500">
              <a:defRPr sz="1200">
                <a:solidFill>
                  <a:schemeClr val="tx1"/>
                </a:solidFill>
                <a:latin typeface="☞Gilroy-SemiBold" panose="00000700000000000000" pitchFamily="2" charset="0"/>
              </a:defRPr>
            </a:lvl1pPr>
          </a:lstStyle>
          <a:p>
            <a:pPr marL="88900" indent="-88900" algn="l">
              <a:buFont typeface="Arial" panose="020B0604020202020204" pitchFamily="34" charset="0"/>
              <a:buChar char="•"/>
            </a:pPr>
            <a:r>
              <a:rPr lang="en-US" sz="1000" dirty="0">
                <a:solidFill>
                  <a:schemeClr val="bg1"/>
                </a:solidFill>
                <a:latin typeface="☞Gilroy-Medium" panose="00000600000000000000" pitchFamily="2" charset="0"/>
              </a:rPr>
              <a:t>Reduced TCO</a:t>
            </a:r>
          </a:p>
          <a:p>
            <a:pPr marL="88900" indent="-88900" algn="l">
              <a:buFont typeface="Arial" panose="020B0604020202020204" pitchFamily="34" charset="0"/>
              <a:buChar char="•"/>
            </a:pPr>
            <a:r>
              <a:rPr lang="en-US" sz="1000" dirty="0">
                <a:solidFill>
                  <a:schemeClr val="bg1"/>
                </a:solidFill>
                <a:latin typeface="☞Gilroy-Medium" panose="00000600000000000000" pitchFamily="2" charset="0"/>
              </a:rPr>
              <a:t>Product Optimization</a:t>
            </a:r>
          </a:p>
          <a:p>
            <a:pPr marL="88900" indent="-88900" algn="l">
              <a:buFont typeface="Arial" panose="020B0604020202020204" pitchFamily="34" charset="0"/>
              <a:buChar char="•"/>
            </a:pPr>
            <a:r>
              <a:rPr lang="en-US" sz="1000" dirty="0">
                <a:solidFill>
                  <a:schemeClr val="bg1"/>
                </a:solidFill>
                <a:latin typeface="☞Gilroy-Medium" panose="00000600000000000000" pitchFamily="2" charset="0"/>
              </a:rPr>
              <a:t>Faster TTM</a:t>
            </a:r>
          </a:p>
          <a:p>
            <a:pPr marL="88900" indent="-88900" algn="l">
              <a:buFont typeface="Arial" panose="020B0604020202020204" pitchFamily="34" charset="0"/>
              <a:buChar char="•"/>
            </a:pPr>
            <a:r>
              <a:rPr lang="en-US" sz="1000" dirty="0">
                <a:solidFill>
                  <a:schemeClr val="bg1"/>
                </a:solidFill>
                <a:latin typeface="☞Gilroy-Medium" panose="00000600000000000000" pitchFamily="2" charset="0"/>
              </a:rPr>
              <a:t>Best-in-class Experience</a:t>
            </a:r>
          </a:p>
          <a:p>
            <a:pPr marL="88900" indent="-88900" algn="l">
              <a:buFont typeface="Arial" panose="020B0604020202020204" pitchFamily="34" charset="0"/>
              <a:buChar char="•"/>
            </a:pPr>
            <a:r>
              <a:rPr lang="en-US" sz="1000" dirty="0">
                <a:solidFill>
                  <a:schemeClr val="bg1"/>
                </a:solidFill>
                <a:latin typeface="☞Gilroy-Medium" panose="00000600000000000000" pitchFamily="2" charset="0"/>
              </a:rPr>
              <a:t>Cost-Effective Resource Utilization</a:t>
            </a:r>
          </a:p>
        </p:txBody>
      </p:sp>
      <p:sp>
        <p:nvSpPr>
          <p:cNvPr id="3" name="Google Shape;905;p32">
            <a:extLst>
              <a:ext uri="{FF2B5EF4-FFF2-40B4-BE49-F238E27FC236}">
                <a16:creationId xmlns:a16="http://schemas.microsoft.com/office/drawing/2014/main" id="{2E9709F6-35CB-74C3-03B4-8344B727380E}"/>
              </a:ext>
            </a:extLst>
          </p:cNvPr>
          <p:cNvSpPr/>
          <p:nvPr/>
        </p:nvSpPr>
        <p:spPr>
          <a:xfrm>
            <a:off x="3392011" y="3633209"/>
            <a:ext cx="2395291" cy="398148"/>
          </a:xfrm>
          <a:prstGeom prst="round2SameRect">
            <a:avLst>
              <a:gd name="adj1" fmla="val 50000"/>
              <a:gd name="adj2" fmla="val 0"/>
            </a:avLst>
          </a:prstGeom>
          <a:solidFill>
            <a:srgbClr val="F2CA04"/>
          </a:solidFill>
          <a:ln>
            <a:noFill/>
          </a:ln>
        </p:spPr>
        <p:txBody>
          <a:bodyPr spcFirstLastPara="1" wrap="square" lIns="158724" tIns="158724" rIns="158724" bIns="158724" anchor="ctr" anchorCtr="0">
            <a:noAutofit/>
          </a:bodyPr>
          <a:lstStyle/>
          <a:p>
            <a:pPr algn="ctr" defTabSz="793745"/>
            <a:endParaRPr lang="en-US" sz="4000" b="1">
              <a:solidFill>
                <a:prstClr val="white"/>
              </a:solidFill>
              <a:latin typeface="Open Sans"/>
            </a:endParaRPr>
          </a:p>
        </p:txBody>
      </p:sp>
      <p:sp>
        <p:nvSpPr>
          <p:cNvPr id="6" name="TextBox 5">
            <a:extLst>
              <a:ext uri="{FF2B5EF4-FFF2-40B4-BE49-F238E27FC236}">
                <a16:creationId xmlns:a16="http://schemas.microsoft.com/office/drawing/2014/main" id="{5ACDAC51-6F71-458C-E6F8-517B747979A9}"/>
              </a:ext>
            </a:extLst>
          </p:cNvPr>
          <p:cNvSpPr txBox="1">
            <a:spLocks/>
          </p:cNvSpPr>
          <p:nvPr/>
        </p:nvSpPr>
        <p:spPr>
          <a:xfrm>
            <a:off x="3435530" y="3673266"/>
            <a:ext cx="2351771"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825500">
              <a:defRPr sz="1400">
                <a:solidFill>
                  <a:srgbClr val="01617A"/>
                </a:solidFill>
                <a:latin typeface="☞Gilroy-Medium" panose="00000600000000000000" pitchFamily="2" charset="0"/>
              </a:defRPr>
            </a:lvl1pPr>
          </a:lstStyle>
          <a:p>
            <a:r>
              <a:rPr lang="en-US" sz="1400" b="1">
                <a:solidFill>
                  <a:schemeClr val="bg1"/>
                </a:solidFill>
                <a:latin typeface="☞Gilroy-Bold" panose="00000800000000000000"/>
              </a:rPr>
              <a:t>Customer Outcomes</a:t>
            </a:r>
            <a:endParaRPr lang="en-IN" sz="1400" b="1">
              <a:solidFill>
                <a:schemeClr val="bg1"/>
              </a:solidFill>
              <a:latin typeface="☞Gilroy-Bold" panose="00000800000000000000"/>
            </a:endParaRPr>
          </a:p>
        </p:txBody>
      </p:sp>
      <p:grpSp>
        <p:nvGrpSpPr>
          <p:cNvPr id="59" name="Group 58">
            <a:extLst>
              <a:ext uri="{FF2B5EF4-FFF2-40B4-BE49-F238E27FC236}">
                <a16:creationId xmlns:a16="http://schemas.microsoft.com/office/drawing/2014/main" id="{559CE2DF-7FE7-611A-09B4-E1770FA2CD99}"/>
              </a:ext>
            </a:extLst>
          </p:cNvPr>
          <p:cNvGrpSpPr/>
          <p:nvPr/>
        </p:nvGrpSpPr>
        <p:grpSpPr>
          <a:xfrm>
            <a:off x="3394696" y="934333"/>
            <a:ext cx="2392606" cy="823444"/>
            <a:chOff x="3416252" y="985922"/>
            <a:chExt cx="2392606" cy="823444"/>
          </a:xfrm>
        </p:grpSpPr>
        <p:sp>
          <p:nvSpPr>
            <p:cNvPr id="52" name="Freeform 179">
              <a:extLst>
                <a:ext uri="{FF2B5EF4-FFF2-40B4-BE49-F238E27FC236}">
                  <a16:creationId xmlns:a16="http://schemas.microsoft.com/office/drawing/2014/main" id="{D303E32C-A9C2-004A-A7C5-1553B44E579A}"/>
                </a:ext>
              </a:extLst>
            </p:cNvPr>
            <p:cNvSpPr>
              <a:spLocks/>
            </p:cNvSpPr>
            <p:nvPr/>
          </p:nvSpPr>
          <p:spPr bwMode="auto">
            <a:xfrm flipH="1">
              <a:off x="3797301" y="1401325"/>
              <a:ext cx="1198757" cy="408041"/>
            </a:xfrm>
            <a:custGeom>
              <a:avLst/>
              <a:gdLst>
                <a:gd name="T0" fmla="*/ 526 w 526"/>
                <a:gd name="T1" fmla="*/ 0 h 189"/>
                <a:gd name="T2" fmla="*/ 95 w 526"/>
                <a:gd name="T3" fmla="*/ 0 h 189"/>
                <a:gd name="T4" fmla="*/ 0 w 526"/>
                <a:gd name="T5" fmla="*/ 95 h 189"/>
                <a:gd name="T6" fmla="*/ 95 w 526"/>
                <a:gd name="T7" fmla="*/ 189 h 189"/>
                <a:gd name="T8" fmla="*/ 526 w 526"/>
                <a:gd name="T9" fmla="*/ 189 h 189"/>
                <a:gd name="T10" fmla="*/ 526 w 526"/>
                <a:gd name="T11" fmla="*/ 0 h 189"/>
              </a:gdLst>
              <a:ahLst/>
              <a:cxnLst>
                <a:cxn ang="0">
                  <a:pos x="T0" y="T1"/>
                </a:cxn>
                <a:cxn ang="0">
                  <a:pos x="T2" y="T3"/>
                </a:cxn>
                <a:cxn ang="0">
                  <a:pos x="T4" y="T5"/>
                </a:cxn>
                <a:cxn ang="0">
                  <a:pos x="T6" y="T7"/>
                </a:cxn>
                <a:cxn ang="0">
                  <a:pos x="T8" y="T9"/>
                </a:cxn>
                <a:cxn ang="0">
                  <a:pos x="T10" y="T11"/>
                </a:cxn>
              </a:cxnLst>
              <a:rect l="0" t="0" r="r" b="b"/>
              <a:pathLst>
                <a:path w="526" h="189">
                  <a:moveTo>
                    <a:pt x="526" y="0"/>
                  </a:moveTo>
                  <a:cubicBezTo>
                    <a:pt x="95" y="0"/>
                    <a:pt x="95" y="0"/>
                    <a:pt x="95" y="0"/>
                  </a:cubicBezTo>
                  <a:cubicBezTo>
                    <a:pt x="42" y="0"/>
                    <a:pt x="0" y="43"/>
                    <a:pt x="0" y="95"/>
                  </a:cubicBezTo>
                  <a:cubicBezTo>
                    <a:pt x="0" y="147"/>
                    <a:pt x="42" y="189"/>
                    <a:pt x="95" y="189"/>
                  </a:cubicBezTo>
                  <a:cubicBezTo>
                    <a:pt x="526" y="189"/>
                    <a:pt x="526" y="189"/>
                    <a:pt x="526" y="189"/>
                  </a:cubicBezTo>
                  <a:lnTo>
                    <a:pt x="52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0180" tIns="34290" rIns="68580" bIns="34290" numCol="1" anchor="ctr" anchorCtr="0" compatLnSpc="1">
              <a:prstTxWarp prst="textNoShape">
                <a:avLst/>
              </a:prstTxWarp>
            </a:bodyPr>
            <a:lstStyle/>
            <a:p>
              <a:endParaRPr lang="en-IN" sz="3600"/>
            </a:p>
          </p:txBody>
        </p:sp>
        <p:grpSp>
          <p:nvGrpSpPr>
            <p:cNvPr id="57" name="Group 56">
              <a:extLst>
                <a:ext uri="{FF2B5EF4-FFF2-40B4-BE49-F238E27FC236}">
                  <a16:creationId xmlns:a16="http://schemas.microsoft.com/office/drawing/2014/main" id="{79665E82-0C33-717C-B713-65FD46F41582}"/>
                </a:ext>
              </a:extLst>
            </p:cNvPr>
            <p:cNvGrpSpPr/>
            <p:nvPr/>
          </p:nvGrpSpPr>
          <p:grpSpPr>
            <a:xfrm>
              <a:off x="3425843" y="985922"/>
              <a:ext cx="380788" cy="823444"/>
              <a:chOff x="3178181" y="727001"/>
              <a:chExt cx="639688" cy="1383310"/>
            </a:xfrm>
          </p:grpSpPr>
          <p:sp>
            <p:nvSpPr>
              <p:cNvPr id="156" name="Freeform 6">
                <a:extLst>
                  <a:ext uri="{FF2B5EF4-FFF2-40B4-BE49-F238E27FC236}">
                    <a16:creationId xmlns:a16="http://schemas.microsoft.com/office/drawing/2014/main" id="{7AB578B6-4444-ADF0-E34D-863AF824E216}"/>
                  </a:ext>
                </a:extLst>
              </p:cNvPr>
              <p:cNvSpPr>
                <a:spLocks/>
              </p:cNvSpPr>
              <p:nvPr/>
            </p:nvSpPr>
            <p:spPr bwMode="auto">
              <a:xfrm flipH="1">
                <a:off x="3178181" y="727001"/>
                <a:ext cx="639688" cy="1383310"/>
              </a:xfrm>
              <a:custGeom>
                <a:avLst/>
                <a:gdLst>
                  <a:gd name="T0" fmla="*/ 0 w 189"/>
                  <a:gd name="T1" fmla="*/ 94 h 369"/>
                  <a:gd name="T2" fmla="*/ 0 w 189"/>
                  <a:gd name="T3" fmla="*/ 369 h 369"/>
                  <a:gd name="T4" fmla="*/ 189 w 189"/>
                  <a:gd name="T5" fmla="*/ 207 h 369"/>
                  <a:gd name="T6" fmla="*/ 189 w 189"/>
                  <a:gd name="T7" fmla="*/ 94 h 369"/>
                  <a:gd name="T8" fmla="*/ 94 w 189"/>
                  <a:gd name="T9" fmla="*/ 0 h 369"/>
                  <a:gd name="T10" fmla="*/ 0 w 189"/>
                  <a:gd name="T11" fmla="*/ 94 h 369"/>
                </a:gdLst>
                <a:ahLst/>
                <a:cxnLst>
                  <a:cxn ang="0">
                    <a:pos x="T0" y="T1"/>
                  </a:cxn>
                  <a:cxn ang="0">
                    <a:pos x="T2" y="T3"/>
                  </a:cxn>
                  <a:cxn ang="0">
                    <a:pos x="T4" y="T5"/>
                  </a:cxn>
                  <a:cxn ang="0">
                    <a:pos x="T6" y="T7"/>
                  </a:cxn>
                  <a:cxn ang="0">
                    <a:pos x="T8" y="T9"/>
                  </a:cxn>
                  <a:cxn ang="0">
                    <a:pos x="T10" y="T11"/>
                  </a:cxn>
                </a:cxnLst>
                <a:rect l="0" t="0" r="r" b="b"/>
                <a:pathLst>
                  <a:path w="189" h="369">
                    <a:moveTo>
                      <a:pt x="0" y="94"/>
                    </a:moveTo>
                    <a:cubicBezTo>
                      <a:pt x="0" y="369"/>
                      <a:pt x="0" y="369"/>
                      <a:pt x="0" y="369"/>
                    </a:cubicBezTo>
                    <a:cubicBezTo>
                      <a:pt x="189" y="207"/>
                      <a:pt x="189" y="207"/>
                      <a:pt x="189" y="207"/>
                    </a:cubicBezTo>
                    <a:cubicBezTo>
                      <a:pt x="189" y="94"/>
                      <a:pt x="189" y="94"/>
                      <a:pt x="189" y="94"/>
                    </a:cubicBezTo>
                    <a:cubicBezTo>
                      <a:pt x="189" y="42"/>
                      <a:pt x="146" y="0"/>
                      <a:pt x="94" y="0"/>
                    </a:cubicBezTo>
                    <a:cubicBezTo>
                      <a:pt x="42" y="0"/>
                      <a:pt x="0" y="42"/>
                      <a:pt x="0" y="94"/>
                    </a:cubicBezTo>
                    <a:close/>
                  </a:path>
                </a:pathLst>
              </a:custGeom>
              <a:solidFill>
                <a:srgbClr val="F2CA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IN" sz="1350"/>
              </a:p>
            </p:txBody>
          </p:sp>
          <p:sp>
            <p:nvSpPr>
              <p:cNvPr id="169" name="Oval 8">
                <a:extLst>
                  <a:ext uri="{FF2B5EF4-FFF2-40B4-BE49-F238E27FC236}">
                    <a16:creationId xmlns:a16="http://schemas.microsoft.com/office/drawing/2014/main" id="{9AD309A1-C5DF-424E-1B26-7B9532FD9571}"/>
                  </a:ext>
                </a:extLst>
              </p:cNvPr>
              <p:cNvSpPr>
                <a:spLocks/>
              </p:cNvSpPr>
              <p:nvPr/>
            </p:nvSpPr>
            <p:spPr bwMode="auto">
              <a:xfrm flipH="1">
                <a:off x="3230186" y="814879"/>
                <a:ext cx="535678" cy="53567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endParaRPr lang="en-IN" sz="900" b="1">
                  <a:solidFill>
                    <a:srgbClr val="F2CA04"/>
                  </a:solidFill>
                  <a:latin typeface="Gilroy-Bold ☞"/>
                </a:endParaRPr>
              </a:p>
            </p:txBody>
          </p:sp>
        </p:grpSp>
        <p:sp>
          <p:nvSpPr>
            <p:cNvPr id="155" name="Freeform 179">
              <a:extLst>
                <a:ext uri="{FF2B5EF4-FFF2-40B4-BE49-F238E27FC236}">
                  <a16:creationId xmlns:a16="http://schemas.microsoft.com/office/drawing/2014/main" id="{5E5C1C6B-A71A-6528-A2B8-751D471303D0}"/>
                </a:ext>
              </a:extLst>
            </p:cNvPr>
            <p:cNvSpPr>
              <a:spLocks/>
            </p:cNvSpPr>
            <p:nvPr/>
          </p:nvSpPr>
          <p:spPr bwMode="auto">
            <a:xfrm flipH="1">
              <a:off x="4610101" y="1401325"/>
              <a:ext cx="1198757" cy="408041"/>
            </a:xfrm>
            <a:custGeom>
              <a:avLst/>
              <a:gdLst>
                <a:gd name="T0" fmla="*/ 526 w 526"/>
                <a:gd name="T1" fmla="*/ 0 h 189"/>
                <a:gd name="T2" fmla="*/ 95 w 526"/>
                <a:gd name="T3" fmla="*/ 0 h 189"/>
                <a:gd name="T4" fmla="*/ 0 w 526"/>
                <a:gd name="T5" fmla="*/ 95 h 189"/>
                <a:gd name="T6" fmla="*/ 95 w 526"/>
                <a:gd name="T7" fmla="*/ 189 h 189"/>
                <a:gd name="T8" fmla="*/ 526 w 526"/>
                <a:gd name="T9" fmla="*/ 189 h 189"/>
                <a:gd name="T10" fmla="*/ 526 w 526"/>
                <a:gd name="T11" fmla="*/ 0 h 189"/>
              </a:gdLst>
              <a:ahLst/>
              <a:cxnLst>
                <a:cxn ang="0">
                  <a:pos x="T0" y="T1"/>
                </a:cxn>
                <a:cxn ang="0">
                  <a:pos x="T2" y="T3"/>
                </a:cxn>
                <a:cxn ang="0">
                  <a:pos x="T4" y="T5"/>
                </a:cxn>
                <a:cxn ang="0">
                  <a:pos x="T6" y="T7"/>
                </a:cxn>
                <a:cxn ang="0">
                  <a:pos x="T8" y="T9"/>
                </a:cxn>
                <a:cxn ang="0">
                  <a:pos x="T10" y="T11"/>
                </a:cxn>
              </a:cxnLst>
              <a:rect l="0" t="0" r="r" b="b"/>
              <a:pathLst>
                <a:path w="526" h="189">
                  <a:moveTo>
                    <a:pt x="526" y="0"/>
                  </a:moveTo>
                  <a:cubicBezTo>
                    <a:pt x="95" y="0"/>
                    <a:pt x="95" y="0"/>
                    <a:pt x="95" y="0"/>
                  </a:cubicBezTo>
                  <a:cubicBezTo>
                    <a:pt x="42" y="0"/>
                    <a:pt x="0" y="43"/>
                    <a:pt x="0" y="95"/>
                  </a:cubicBezTo>
                  <a:cubicBezTo>
                    <a:pt x="0" y="147"/>
                    <a:pt x="42" y="189"/>
                    <a:pt x="95" y="189"/>
                  </a:cubicBezTo>
                  <a:cubicBezTo>
                    <a:pt x="526" y="189"/>
                    <a:pt x="526" y="189"/>
                    <a:pt x="526" y="189"/>
                  </a:cubicBezTo>
                  <a:lnTo>
                    <a:pt x="52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0180" tIns="34290" rIns="68580" bIns="34290" numCol="1" anchor="ctr" anchorCtr="0" compatLnSpc="1">
              <a:prstTxWarp prst="textNoShape">
                <a:avLst/>
              </a:prstTxWarp>
            </a:bodyPr>
            <a:lstStyle/>
            <a:p>
              <a:endParaRPr lang="en-IN" sz="3600"/>
            </a:p>
          </p:txBody>
        </p:sp>
        <p:sp>
          <p:nvSpPr>
            <p:cNvPr id="157" name="Oval 8">
              <a:extLst>
                <a:ext uri="{FF2B5EF4-FFF2-40B4-BE49-F238E27FC236}">
                  <a16:creationId xmlns:a16="http://schemas.microsoft.com/office/drawing/2014/main" id="{74359B64-DB9C-444F-BD91-23D7FA58778D}"/>
                </a:ext>
              </a:extLst>
            </p:cNvPr>
            <p:cNvSpPr>
              <a:spLocks/>
            </p:cNvSpPr>
            <p:nvPr/>
          </p:nvSpPr>
          <p:spPr bwMode="auto">
            <a:xfrm flipH="1">
              <a:off x="5447485" y="1451197"/>
              <a:ext cx="308298" cy="308297"/>
            </a:xfrm>
            <a:prstGeom prst="ellipse">
              <a:avLst/>
            </a:prstGeom>
            <a:solidFill>
              <a:srgbClr val="F2CA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endParaRPr lang="en-IN" sz="1600" b="1">
                <a:solidFill>
                  <a:schemeClr val="bg1"/>
                </a:solidFill>
                <a:latin typeface="Gilroy-Bold ☞"/>
              </a:endParaRPr>
            </a:p>
          </p:txBody>
        </p:sp>
        <p:sp>
          <p:nvSpPr>
            <p:cNvPr id="154" name="Freeform 7">
              <a:extLst>
                <a:ext uri="{FF2B5EF4-FFF2-40B4-BE49-F238E27FC236}">
                  <a16:creationId xmlns:a16="http://schemas.microsoft.com/office/drawing/2014/main" id="{B6CCD567-4887-A845-7553-20D00573D9CD}"/>
                </a:ext>
              </a:extLst>
            </p:cNvPr>
            <p:cNvSpPr>
              <a:spLocks/>
            </p:cNvSpPr>
            <p:nvPr/>
          </p:nvSpPr>
          <p:spPr bwMode="auto">
            <a:xfrm flipH="1">
              <a:off x="3793299" y="1426760"/>
              <a:ext cx="1985496" cy="355553"/>
            </a:xfrm>
            <a:custGeom>
              <a:avLst/>
              <a:gdLst>
                <a:gd name="T0" fmla="*/ 507 w 507"/>
                <a:gd name="T1" fmla="*/ 167 h 167"/>
                <a:gd name="T2" fmla="*/ 83 w 507"/>
                <a:gd name="T3" fmla="*/ 167 h 167"/>
                <a:gd name="T4" fmla="*/ 0 w 507"/>
                <a:gd name="T5" fmla="*/ 84 h 167"/>
                <a:gd name="T6" fmla="*/ 0 w 507"/>
                <a:gd name="T7" fmla="*/ 84 h 167"/>
                <a:gd name="T8" fmla="*/ 83 w 507"/>
                <a:gd name="T9" fmla="*/ 0 h 167"/>
                <a:gd name="T10" fmla="*/ 507 w 507"/>
                <a:gd name="T11" fmla="*/ 0 h 167"/>
                <a:gd name="connsiteX0" fmla="*/ 10000 w 16989"/>
                <a:gd name="connsiteY0" fmla="*/ 10000 h 10000"/>
                <a:gd name="connsiteX1" fmla="*/ 1637 w 16989"/>
                <a:gd name="connsiteY1" fmla="*/ 10000 h 10000"/>
                <a:gd name="connsiteX2" fmla="*/ 0 w 16989"/>
                <a:gd name="connsiteY2" fmla="*/ 5030 h 10000"/>
                <a:gd name="connsiteX3" fmla="*/ 0 w 16989"/>
                <a:gd name="connsiteY3" fmla="*/ 5030 h 10000"/>
                <a:gd name="connsiteX4" fmla="*/ 1637 w 16989"/>
                <a:gd name="connsiteY4" fmla="*/ 0 h 10000"/>
                <a:gd name="connsiteX5" fmla="*/ 16989 w 16989"/>
                <a:gd name="connsiteY5" fmla="*/ 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89" h="10000">
                  <a:moveTo>
                    <a:pt x="10000" y="10000"/>
                  </a:moveTo>
                  <a:lnTo>
                    <a:pt x="1637" y="10000"/>
                  </a:lnTo>
                  <a:cubicBezTo>
                    <a:pt x="730" y="10000"/>
                    <a:pt x="0" y="7784"/>
                    <a:pt x="0" y="5030"/>
                  </a:cubicBezTo>
                  <a:lnTo>
                    <a:pt x="0" y="5030"/>
                  </a:lnTo>
                  <a:cubicBezTo>
                    <a:pt x="0" y="2275"/>
                    <a:pt x="730" y="0"/>
                    <a:pt x="1637" y="0"/>
                  </a:cubicBezTo>
                  <a:lnTo>
                    <a:pt x="16989" y="67"/>
                  </a:lnTo>
                </a:path>
              </a:pathLst>
            </a:custGeom>
            <a:noFill/>
            <a:ln w="15875" cap="flat">
              <a:solidFill>
                <a:srgbClr val="F2CA0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pic>
          <p:nvPicPr>
            <p:cNvPr id="82" name="Graphic 81" descr="Bar graph with upward trend with solid fill">
              <a:extLst>
                <a:ext uri="{FF2B5EF4-FFF2-40B4-BE49-F238E27FC236}">
                  <a16:creationId xmlns:a16="http://schemas.microsoft.com/office/drawing/2014/main" id="{F4343899-E015-21C8-EDDD-54969862C6D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3935" y="1483977"/>
              <a:ext cx="250192" cy="250192"/>
            </a:xfrm>
            <a:prstGeom prst="rect">
              <a:avLst/>
            </a:prstGeom>
          </p:spPr>
        </p:pic>
        <p:sp>
          <p:nvSpPr>
            <p:cNvPr id="64" name="TextBox 63">
              <a:extLst>
                <a:ext uri="{FF2B5EF4-FFF2-40B4-BE49-F238E27FC236}">
                  <a16:creationId xmlns:a16="http://schemas.microsoft.com/office/drawing/2014/main" id="{733ECFF3-2DB2-802C-75B6-276D9912C437}"/>
                </a:ext>
              </a:extLst>
            </p:cNvPr>
            <p:cNvSpPr txBox="1">
              <a:spLocks/>
            </p:cNvSpPr>
            <p:nvPr/>
          </p:nvSpPr>
          <p:spPr>
            <a:xfrm>
              <a:off x="3737949" y="1466918"/>
              <a:ext cx="1824651"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600" b="1" kern="0">
                  <a:solidFill>
                    <a:schemeClr val="bg1"/>
                  </a:solidFill>
                  <a:uLnTx/>
                  <a:latin typeface="Gilroy Bold" panose="00000800000000000000" pitchFamily="2" charset="0"/>
                  <a:ea typeface="Gilroy-Bold"/>
                  <a:cs typeface="Poppins" panose="00000500000000000000" pitchFamily="2" charset="0"/>
                </a:defRPr>
              </a:lvl1pPr>
            </a:lstStyle>
            <a:p>
              <a:pPr algn="l"/>
              <a:r>
                <a:rPr lang="en-US" sz="1200" dirty="0">
                  <a:solidFill>
                    <a:schemeClr val="tx1"/>
                  </a:solidFill>
                  <a:latin typeface="Gilroy-Bold ☞"/>
                  <a:sym typeface="Gilroy-Bold"/>
                </a:rPr>
                <a:t>PRODUCT BUILD &amp; SCALE</a:t>
              </a:r>
              <a:endParaRPr lang="en-IN" sz="1200" dirty="0">
                <a:solidFill>
                  <a:schemeClr val="tx1"/>
                </a:solidFill>
                <a:latin typeface="Gilroy-Bold ☞"/>
              </a:endParaRPr>
            </a:p>
          </p:txBody>
        </p:sp>
        <p:cxnSp>
          <p:nvCxnSpPr>
            <p:cNvPr id="54" name="Straight Connector 53">
              <a:extLst>
                <a:ext uri="{FF2B5EF4-FFF2-40B4-BE49-F238E27FC236}">
                  <a16:creationId xmlns:a16="http://schemas.microsoft.com/office/drawing/2014/main" id="{B9A9528E-9A7F-4068-6902-53DB546F0802}"/>
                </a:ext>
              </a:extLst>
            </p:cNvPr>
            <p:cNvCxnSpPr>
              <a:cxnSpLocks/>
              <a:endCxn id="154" idx="0"/>
            </p:cNvCxnSpPr>
            <p:nvPr/>
          </p:nvCxnSpPr>
          <p:spPr>
            <a:xfrm>
              <a:off x="3787964" y="1782313"/>
              <a:ext cx="822136" cy="0"/>
            </a:xfrm>
            <a:prstGeom prst="line">
              <a:avLst/>
            </a:prstGeom>
            <a:noFill/>
            <a:ln w="16510" cap="flat">
              <a:solidFill>
                <a:srgbClr val="F2CA04"/>
              </a:solidFill>
              <a:prstDash val="solid"/>
              <a:miter lim="400000"/>
            </a:ln>
            <a:effectLst/>
            <a:sp3d/>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C8CE2C21-1C7D-3AE8-3525-D3FFFC0C65AE}"/>
                </a:ext>
              </a:extLst>
            </p:cNvPr>
            <p:cNvSpPr txBox="1">
              <a:spLocks/>
            </p:cNvSpPr>
            <p:nvPr/>
          </p:nvSpPr>
          <p:spPr>
            <a:xfrm>
              <a:off x="3416252" y="1042742"/>
              <a:ext cx="392762"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600" b="1" kern="0">
                  <a:solidFill>
                    <a:schemeClr val="bg1"/>
                  </a:solidFill>
                  <a:uLnTx/>
                  <a:latin typeface="Gilroy Bold" panose="00000800000000000000" pitchFamily="2" charset="0"/>
                  <a:ea typeface="Gilroy-Bold"/>
                  <a:cs typeface="Poppins" panose="00000500000000000000" pitchFamily="2" charset="0"/>
                </a:defRPr>
              </a:lvl1pPr>
            </a:lstStyle>
            <a:p>
              <a:r>
                <a:rPr lang="en-US" sz="1400">
                  <a:solidFill>
                    <a:srgbClr val="F2CA04"/>
                  </a:solidFill>
                  <a:latin typeface="Gilroy-Bold ☞"/>
                  <a:sym typeface="Gilroy-Bold"/>
                </a:rPr>
                <a:t>02</a:t>
              </a:r>
              <a:endParaRPr lang="en-IN" sz="1400">
                <a:solidFill>
                  <a:srgbClr val="F2CA04"/>
                </a:solidFill>
                <a:latin typeface="Gilroy-Bold ☞"/>
              </a:endParaRPr>
            </a:p>
          </p:txBody>
        </p:sp>
      </p:grpSp>
      <p:sp>
        <p:nvSpPr>
          <p:cNvPr id="128" name="Google Shape;904;p32">
            <a:extLst>
              <a:ext uri="{FF2B5EF4-FFF2-40B4-BE49-F238E27FC236}">
                <a16:creationId xmlns:a16="http://schemas.microsoft.com/office/drawing/2014/main" id="{9139C511-B19D-C026-75EE-858B437BD8CA}"/>
              </a:ext>
            </a:extLst>
          </p:cNvPr>
          <p:cNvSpPr/>
          <p:nvPr/>
        </p:nvSpPr>
        <p:spPr>
          <a:xfrm>
            <a:off x="6308354" y="3659961"/>
            <a:ext cx="2395289" cy="1342875"/>
          </a:xfrm>
          <a:prstGeom prst="roundRect">
            <a:avLst>
              <a:gd name="adj" fmla="val 16667"/>
            </a:avLst>
          </a:prstGeom>
          <a:solidFill>
            <a:schemeClr val="bg1">
              <a:alpha val="25000"/>
            </a:schemeClr>
          </a:solidFill>
          <a:ln>
            <a:noFill/>
          </a:ln>
        </p:spPr>
        <p:txBody>
          <a:bodyPr spcFirstLastPara="1" wrap="square" lIns="634983" tIns="158724" rIns="634983" bIns="158724" anchor="ctr" anchorCtr="0">
            <a:noAutofit/>
          </a:bodyPr>
          <a:lstStyle/>
          <a:p>
            <a:pPr algn="ctr" defTabSz="1587490">
              <a:buClr>
                <a:srgbClr val="000000"/>
              </a:buClr>
              <a:buSzPts val="1100"/>
              <a:defRPr/>
            </a:pPr>
            <a:endParaRPr lang="en-US" sz="2083" kern="0">
              <a:solidFill>
                <a:srgbClr val="434343"/>
              </a:solidFill>
              <a:latin typeface="Roboto"/>
              <a:ea typeface="Roboto"/>
              <a:cs typeface="Roboto"/>
              <a:sym typeface="Roboto"/>
            </a:endParaRPr>
          </a:p>
        </p:txBody>
      </p:sp>
      <p:sp>
        <p:nvSpPr>
          <p:cNvPr id="126" name="Google Shape;904;p32">
            <a:extLst>
              <a:ext uri="{FF2B5EF4-FFF2-40B4-BE49-F238E27FC236}">
                <a16:creationId xmlns:a16="http://schemas.microsoft.com/office/drawing/2014/main" id="{0F5F4A7D-9425-83E2-B057-676F8D0F477F}"/>
              </a:ext>
            </a:extLst>
          </p:cNvPr>
          <p:cNvSpPr/>
          <p:nvPr/>
        </p:nvSpPr>
        <p:spPr>
          <a:xfrm>
            <a:off x="6308354" y="1854347"/>
            <a:ext cx="2398041" cy="1776684"/>
          </a:xfrm>
          <a:prstGeom prst="roundRect">
            <a:avLst>
              <a:gd name="adj" fmla="val 16667"/>
            </a:avLst>
          </a:prstGeom>
          <a:solidFill>
            <a:schemeClr val="bg1">
              <a:alpha val="25000"/>
            </a:schemeClr>
          </a:solidFill>
          <a:ln>
            <a:noFill/>
          </a:ln>
        </p:spPr>
        <p:txBody>
          <a:bodyPr spcFirstLastPara="1" wrap="square" lIns="634983" tIns="158724" rIns="634983" bIns="158724" anchor="ctr" anchorCtr="0">
            <a:noAutofit/>
          </a:bodyPr>
          <a:lstStyle/>
          <a:p>
            <a:pPr algn="ctr" defTabSz="1587490">
              <a:buClr>
                <a:srgbClr val="000000"/>
              </a:buClr>
              <a:buSzPts val="1100"/>
              <a:defRPr/>
            </a:pPr>
            <a:endParaRPr lang="en-US" sz="2083" kern="0">
              <a:solidFill>
                <a:srgbClr val="434343"/>
              </a:solidFill>
              <a:latin typeface="Roboto"/>
              <a:ea typeface="Roboto"/>
              <a:cs typeface="Roboto"/>
              <a:sym typeface="Roboto"/>
            </a:endParaRPr>
          </a:p>
        </p:txBody>
      </p:sp>
      <p:sp>
        <p:nvSpPr>
          <p:cNvPr id="127" name="Google Shape;905;p32">
            <a:extLst>
              <a:ext uri="{FF2B5EF4-FFF2-40B4-BE49-F238E27FC236}">
                <a16:creationId xmlns:a16="http://schemas.microsoft.com/office/drawing/2014/main" id="{2EBF3A4C-A11A-42B1-9DAB-11685B788719}"/>
              </a:ext>
            </a:extLst>
          </p:cNvPr>
          <p:cNvSpPr/>
          <p:nvPr/>
        </p:nvSpPr>
        <p:spPr>
          <a:xfrm>
            <a:off x="6308354" y="1785359"/>
            <a:ext cx="2395290" cy="398148"/>
          </a:xfrm>
          <a:prstGeom prst="round2SameRect">
            <a:avLst>
              <a:gd name="adj1" fmla="val 50000"/>
              <a:gd name="adj2" fmla="val 0"/>
            </a:avLst>
          </a:prstGeom>
          <a:solidFill>
            <a:srgbClr val="F28705"/>
          </a:solidFill>
          <a:ln>
            <a:noFill/>
          </a:ln>
        </p:spPr>
        <p:txBody>
          <a:bodyPr spcFirstLastPara="1" wrap="square" lIns="158724" tIns="158724" rIns="158724" bIns="158724" anchor="ctr" anchorCtr="0">
            <a:noAutofit/>
          </a:bodyPr>
          <a:lstStyle/>
          <a:p>
            <a:pPr algn="ctr" defTabSz="793745"/>
            <a:endParaRPr lang="en-US" sz="4000" b="1">
              <a:solidFill>
                <a:prstClr val="white"/>
              </a:solidFill>
              <a:latin typeface="Open Sans"/>
            </a:endParaRPr>
          </a:p>
        </p:txBody>
      </p:sp>
      <p:sp>
        <p:nvSpPr>
          <p:cNvPr id="11" name="TextBox 10">
            <a:extLst>
              <a:ext uri="{FF2B5EF4-FFF2-40B4-BE49-F238E27FC236}">
                <a16:creationId xmlns:a16="http://schemas.microsoft.com/office/drawing/2014/main" id="{AF0B7369-2AB5-64A5-52F7-07E0DF75AC74}"/>
              </a:ext>
            </a:extLst>
          </p:cNvPr>
          <p:cNvSpPr txBox="1">
            <a:spLocks/>
          </p:cNvSpPr>
          <p:nvPr/>
        </p:nvSpPr>
        <p:spPr>
          <a:xfrm>
            <a:off x="6342062" y="1825416"/>
            <a:ext cx="2361582"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825500">
              <a:defRPr sz="1400">
                <a:solidFill>
                  <a:srgbClr val="01617A"/>
                </a:solidFill>
                <a:latin typeface="☞Gilroy-Medium" panose="00000600000000000000" pitchFamily="2" charset="0"/>
              </a:defRPr>
            </a:lvl1pPr>
          </a:lstStyle>
          <a:p>
            <a:r>
              <a:rPr lang="en-US" sz="1400" b="1">
                <a:solidFill>
                  <a:schemeClr val="bg1"/>
                </a:solidFill>
                <a:latin typeface="☞Gilroy-Bold" panose="00000800000000000000"/>
              </a:rPr>
              <a:t>i2i Recipe</a:t>
            </a:r>
            <a:endParaRPr lang="en-IN" sz="1400" b="1">
              <a:solidFill>
                <a:schemeClr val="bg1"/>
              </a:solidFill>
              <a:latin typeface="☞Gilroy-Bold" panose="00000800000000000000"/>
            </a:endParaRPr>
          </a:p>
        </p:txBody>
      </p:sp>
      <p:sp>
        <p:nvSpPr>
          <p:cNvPr id="12" name="TextBox 11">
            <a:extLst>
              <a:ext uri="{FF2B5EF4-FFF2-40B4-BE49-F238E27FC236}">
                <a16:creationId xmlns:a16="http://schemas.microsoft.com/office/drawing/2014/main" id="{90DB5D45-331F-3128-0F65-89EF19483A19}"/>
              </a:ext>
            </a:extLst>
          </p:cNvPr>
          <p:cNvSpPr txBox="1">
            <a:spLocks/>
          </p:cNvSpPr>
          <p:nvPr/>
        </p:nvSpPr>
        <p:spPr>
          <a:xfrm>
            <a:off x="6342062" y="2188858"/>
            <a:ext cx="2369829"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defTabSz="825500">
              <a:spcBef>
                <a:spcPts val="600"/>
              </a:spcBef>
              <a:buFont typeface="Arial" panose="020B0604020202020204" pitchFamily="34" charset="0"/>
              <a:buChar char="•"/>
              <a:defRPr sz="1100">
                <a:solidFill>
                  <a:schemeClr val="bg1"/>
                </a:solidFill>
                <a:latin typeface="☞Gilroy-Medium" panose="00000600000000000000" pitchFamily="2" charset="0"/>
              </a:defRPr>
            </a:lvl1pPr>
          </a:lstStyle>
          <a:p>
            <a:pPr marL="92075" indent="-92075">
              <a:spcBef>
                <a:spcPts val="0"/>
              </a:spcBef>
            </a:pPr>
            <a:r>
              <a:rPr lang="en-US" sz="1000" dirty="0"/>
              <a:t>Offers well-equipped </a:t>
            </a:r>
            <a:r>
              <a:rPr lang="en-US" sz="1000" dirty="0" err="1"/>
              <a:t>CoE</a:t>
            </a:r>
            <a:r>
              <a:rPr lang="en-US" sz="1000" dirty="0"/>
              <a:t> in India for product excellence</a:t>
            </a:r>
          </a:p>
          <a:p>
            <a:pPr marL="92075" indent="-92075">
              <a:spcBef>
                <a:spcPts val="0"/>
              </a:spcBef>
            </a:pPr>
            <a:r>
              <a:rPr lang="en-US" sz="1000" dirty="0"/>
              <a:t>QE &amp; Product Team</a:t>
            </a:r>
          </a:p>
          <a:p>
            <a:pPr marL="92075" indent="-92075">
              <a:spcBef>
                <a:spcPts val="0"/>
              </a:spcBef>
            </a:pPr>
            <a:r>
              <a:rPr lang="en-US" sz="1000" dirty="0"/>
              <a:t>Scrum teams as customer team extension</a:t>
            </a:r>
          </a:p>
          <a:p>
            <a:pPr marL="92075" indent="-92075">
              <a:spcBef>
                <a:spcPts val="0"/>
              </a:spcBef>
            </a:pPr>
            <a:r>
              <a:rPr lang="en-US" sz="1000" dirty="0"/>
              <a:t>Mentoring and guidance by tech experts</a:t>
            </a:r>
          </a:p>
          <a:p>
            <a:pPr marL="92075" indent="-92075">
              <a:spcBef>
                <a:spcPts val="0"/>
              </a:spcBef>
            </a:pPr>
            <a:r>
              <a:rPr lang="en-US" sz="1000" dirty="0"/>
              <a:t>Resource Optimization and Scalability</a:t>
            </a:r>
          </a:p>
        </p:txBody>
      </p:sp>
      <p:sp>
        <p:nvSpPr>
          <p:cNvPr id="26" name="TextBox 25">
            <a:extLst>
              <a:ext uri="{FF2B5EF4-FFF2-40B4-BE49-F238E27FC236}">
                <a16:creationId xmlns:a16="http://schemas.microsoft.com/office/drawing/2014/main" id="{50F1942F-B686-96B3-5B75-82B39B9990AD}"/>
              </a:ext>
            </a:extLst>
          </p:cNvPr>
          <p:cNvSpPr txBox="1"/>
          <p:nvPr/>
        </p:nvSpPr>
        <p:spPr>
          <a:xfrm>
            <a:off x="6340104" y="4014026"/>
            <a:ext cx="237178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825500">
              <a:defRPr sz="1200">
                <a:solidFill>
                  <a:schemeClr val="tx1"/>
                </a:solidFill>
                <a:latin typeface="☞Gilroy-SemiBold" panose="00000700000000000000" pitchFamily="2" charset="0"/>
              </a:defRPr>
            </a:lvl1pPr>
          </a:lstStyle>
          <a:p>
            <a:pPr marL="88900" indent="-88900" algn="l">
              <a:buFont typeface="Arial" panose="020B0604020202020204" pitchFamily="34" charset="0"/>
              <a:buChar char="•"/>
            </a:pPr>
            <a:r>
              <a:rPr lang="en-US" sz="1000" dirty="0">
                <a:solidFill>
                  <a:schemeClr val="bg1"/>
                </a:solidFill>
                <a:latin typeface="☞Gilroy-Medium" panose="00000600000000000000" pitchFamily="2" charset="0"/>
              </a:rPr>
              <a:t>Reduced TCO</a:t>
            </a:r>
          </a:p>
          <a:p>
            <a:pPr marL="88900" indent="-88900" algn="l">
              <a:buFont typeface="Arial" panose="020B0604020202020204" pitchFamily="34" charset="0"/>
              <a:buChar char="•"/>
            </a:pPr>
            <a:r>
              <a:rPr lang="en-US" sz="1000" dirty="0">
                <a:solidFill>
                  <a:schemeClr val="bg1"/>
                </a:solidFill>
                <a:latin typeface="☞Gilroy-Medium" panose="00000600000000000000" pitchFamily="2" charset="0"/>
              </a:rPr>
              <a:t>Faster TTM</a:t>
            </a:r>
          </a:p>
          <a:p>
            <a:pPr marL="88900" indent="-88900" algn="l">
              <a:buFont typeface="Arial" panose="020B0604020202020204" pitchFamily="34" charset="0"/>
              <a:buChar char="•"/>
            </a:pPr>
            <a:r>
              <a:rPr lang="en-US" sz="1000" dirty="0">
                <a:solidFill>
                  <a:schemeClr val="bg1"/>
                </a:solidFill>
                <a:latin typeface="☞Gilroy-Medium" panose="00000600000000000000" pitchFamily="2" charset="0"/>
              </a:rPr>
              <a:t>Cost-Effective Resource Utilization</a:t>
            </a:r>
          </a:p>
        </p:txBody>
      </p:sp>
      <p:sp>
        <p:nvSpPr>
          <p:cNvPr id="2" name="Google Shape;905;p32">
            <a:extLst>
              <a:ext uri="{FF2B5EF4-FFF2-40B4-BE49-F238E27FC236}">
                <a16:creationId xmlns:a16="http://schemas.microsoft.com/office/drawing/2014/main" id="{3F44BBEA-736D-DBE9-4FC6-BE38532D3ECE}"/>
              </a:ext>
            </a:extLst>
          </p:cNvPr>
          <p:cNvSpPr/>
          <p:nvPr/>
        </p:nvSpPr>
        <p:spPr>
          <a:xfrm>
            <a:off x="6308354" y="3633209"/>
            <a:ext cx="2395290" cy="398148"/>
          </a:xfrm>
          <a:prstGeom prst="round2SameRect">
            <a:avLst>
              <a:gd name="adj1" fmla="val 50000"/>
              <a:gd name="adj2" fmla="val 0"/>
            </a:avLst>
          </a:prstGeom>
          <a:solidFill>
            <a:srgbClr val="F28705"/>
          </a:solidFill>
          <a:ln>
            <a:noFill/>
          </a:ln>
        </p:spPr>
        <p:txBody>
          <a:bodyPr spcFirstLastPara="1" wrap="square" lIns="158724" tIns="158724" rIns="158724" bIns="158724" anchor="ctr" anchorCtr="0">
            <a:noAutofit/>
          </a:bodyPr>
          <a:lstStyle/>
          <a:p>
            <a:pPr algn="ctr" defTabSz="793745"/>
            <a:endParaRPr lang="en-US" sz="4000" b="1">
              <a:solidFill>
                <a:prstClr val="white"/>
              </a:solidFill>
              <a:latin typeface="Open Sans"/>
            </a:endParaRPr>
          </a:p>
        </p:txBody>
      </p:sp>
      <p:sp>
        <p:nvSpPr>
          <p:cNvPr id="5" name="TextBox 4">
            <a:extLst>
              <a:ext uri="{FF2B5EF4-FFF2-40B4-BE49-F238E27FC236}">
                <a16:creationId xmlns:a16="http://schemas.microsoft.com/office/drawing/2014/main" id="{F06B3CF8-D413-264F-877D-A0991FA8CF49}"/>
              </a:ext>
            </a:extLst>
          </p:cNvPr>
          <p:cNvSpPr txBox="1">
            <a:spLocks/>
          </p:cNvSpPr>
          <p:nvPr/>
        </p:nvSpPr>
        <p:spPr>
          <a:xfrm>
            <a:off x="6342062" y="3673266"/>
            <a:ext cx="2361582"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825500">
              <a:defRPr sz="1400">
                <a:solidFill>
                  <a:srgbClr val="01617A"/>
                </a:solidFill>
                <a:latin typeface="☞Gilroy-Medium" panose="00000600000000000000" pitchFamily="2" charset="0"/>
              </a:defRPr>
            </a:lvl1pPr>
          </a:lstStyle>
          <a:p>
            <a:r>
              <a:rPr lang="en-US" sz="1400" b="1">
                <a:solidFill>
                  <a:schemeClr val="bg1"/>
                </a:solidFill>
                <a:latin typeface="☞Gilroy-Bold" panose="00000800000000000000"/>
              </a:rPr>
              <a:t>Customer Outcomes</a:t>
            </a:r>
            <a:endParaRPr lang="en-IN" sz="1400" b="1">
              <a:solidFill>
                <a:schemeClr val="bg1"/>
              </a:solidFill>
              <a:latin typeface="☞Gilroy-Bold" panose="00000800000000000000"/>
            </a:endParaRPr>
          </a:p>
        </p:txBody>
      </p:sp>
      <p:grpSp>
        <p:nvGrpSpPr>
          <p:cNvPr id="93" name="Group 92">
            <a:extLst>
              <a:ext uri="{FF2B5EF4-FFF2-40B4-BE49-F238E27FC236}">
                <a16:creationId xmlns:a16="http://schemas.microsoft.com/office/drawing/2014/main" id="{5535B7AE-963B-36A9-2E71-9E03A4AB5C02}"/>
              </a:ext>
            </a:extLst>
          </p:cNvPr>
          <p:cNvGrpSpPr/>
          <p:nvPr/>
        </p:nvGrpSpPr>
        <p:grpSpPr>
          <a:xfrm>
            <a:off x="6315072" y="934333"/>
            <a:ext cx="2388572" cy="823444"/>
            <a:chOff x="6312341" y="985922"/>
            <a:chExt cx="2388572" cy="823444"/>
          </a:xfrm>
        </p:grpSpPr>
        <p:grpSp>
          <p:nvGrpSpPr>
            <p:cNvPr id="60" name="Group 59">
              <a:extLst>
                <a:ext uri="{FF2B5EF4-FFF2-40B4-BE49-F238E27FC236}">
                  <a16:creationId xmlns:a16="http://schemas.microsoft.com/office/drawing/2014/main" id="{C1DA52E1-10FC-14F5-E484-52A05442D8EF}"/>
                </a:ext>
              </a:extLst>
            </p:cNvPr>
            <p:cNvGrpSpPr/>
            <p:nvPr/>
          </p:nvGrpSpPr>
          <p:grpSpPr>
            <a:xfrm>
              <a:off x="6312341" y="985922"/>
              <a:ext cx="2388572" cy="823444"/>
              <a:chOff x="3420286" y="985922"/>
              <a:chExt cx="2388572" cy="823444"/>
            </a:xfrm>
          </p:grpSpPr>
          <p:sp>
            <p:nvSpPr>
              <p:cNvPr id="63" name="Freeform 179">
                <a:extLst>
                  <a:ext uri="{FF2B5EF4-FFF2-40B4-BE49-F238E27FC236}">
                    <a16:creationId xmlns:a16="http://schemas.microsoft.com/office/drawing/2014/main" id="{DF16FB00-27E7-D8F6-2336-45B9E102FDD0}"/>
                  </a:ext>
                </a:extLst>
              </p:cNvPr>
              <p:cNvSpPr>
                <a:spLocks/>
              </p:cNvSpPr>
              <p:nvPr/>
            </p:nvSpPr>
            <p:spPr bwMode="auto">
              <a:xfrm flipH="1">
                <a:off x="3797301" y="1401325"/>
                <a:ext cx="1198757" cy="408041"/>
              </a:xfrm>
              <a:custGeom>
                <a:avLst/>
                <a:gdLst>
                  <a:gd name="T0" fmla="*/ 526 w 526"/>
                  <a:gd name="T1" fmla="*/ 0 h 189"/>
                  <a:gd name="T2" fmla="*/ 95 w 526"/>
                  <a:gd name="T3" fmla="*/ 0 h 189"/>
                  <a:gd name="T4" fmla="*/ 0 w 526"/>
                  <a:gd name="T5" fmla="*/ 95 h 189"/>
                  <a:gd name="T6" fmla="*/ 95 w 526"/>
                  <a:gd name="T7" fmla="*/ 189 h 189"/>
                  <a:gd name="T8" fmla="*/ 526 w 526"/>
                  <a:gd name="T9" fmla="*/ 189 h 189"/>
                  <a:gd name="T10" fmla="*/ 526 w 526"/>
                  <a:gd name="T11" fmla="*/ 0 h 189"/>
                </a:gdLst>
                <a:ahLst/>
                <a:cxnLst>
                  <a:cxn ang="0">
                    <a:pos x="T0" y="T1"/>
                  </a:cxn>
                  <a:cxn ang="0">
                    <a:pos x="T2" y="T3"/>
                  </a:cxn>
                  <a:cxn ang="0">
                    <a:pos x="T4" y="T5"/>
                  </a:cxn>
                  <a:cxn ang="0">
                    <a:pos x="T6" y="T7"/>
                  </a:cxn>
                  <a:cxn ang="0">
                    <a:pos x="T8" y="T9"/>
                  </a:cxn>
                  <a:cxn ang="0">
                    <a:pos x="T10" y="T11"/>
                  </a:cxn>
                </a:cxnLst>
                <a:rect l="0" t="0" r="r" b="b"/>
                <a:pathLst>
                  <a:path w="526" h="189">
                    <a:moveTo>
                      <a:pt x="526" y="0"/>
                    </a:moveTo>
                    <a:cubicBezTo>
                      <a:pt x="95" y="0"/>
                      <a:pt x="95" y="0"/>
                      <a:pt x="95" y="0"/>
                    </a:cubicBezTo>
                    <a:cubicBezTo>
                      <a:pt x="42" y="0"/>
                      <a:pt x="0" y="43"/>
                      <a:pt x="0" y="95"/>
                    </a:cubicBezTo>
                    <a:cubicBezTo>
                      <a:pt x="0" y="147"/>
                      <a:pt x="42" y="189"/>
                      <a:pt x="95" y="189"/>
                    </a:cubicBezTo>
                    <a:cubicBezTo>
                      <a:pt x="526" y="189"/>
                      <a:pt x="526" y="189"/>
                      <a:pt x="526" y="189"/>
                    </a:cubicBezTo>
                    <a:lnTo>
                      <a:pt x="52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0180" tIns="34290" rIns="68580" bIns="34290" numCol="1" anchor="ctr" anchorCtr="0" compatLnSpc="1">
                <a:prstTxWarp prst="textNoShape">
                  <a:avLst/>
                </a:prstTxWarp>
              </a:bodyPr>
              <a:lstStyle/>
              <a:p>
                <a:endParaRPr lang="en-IN" sz="3600"/>
              </a:p>
            </p:txBody>
          </p:sp>
          <p:grpSp>
            <p:nvGrpSpPr>
              <p:cNvPr id="66" name="Group 65">
                <a:extLst>
                  <a:ext uri="{FF2B5EF4-FFF2-40B4-BE49-F238E27FC236}">
                    <a16:creationId xmlns:a16="http://schemas.microsoft.com/office/drawing/2014/main" id="{7CBDA5AE-5E94-0FCA-141C-4970381B93AF}"/>
                  </a:ext>
                </a:extLst>
              </p:cNvPr>
              <p:cNvGrpSpPr/>
              <p:nvPr/>
            </p:nvGrpSpPr>
            <p:grpSpPr>
              <a:xfrm>
                <a:off x="3422669" y="985922"/>
                <a:ext cx="380788" cy="823444"/>
                <a:chOff x="3172849" y="727001"/>
                <a:chExt cx="639688" cy="1383310"/>
              </a:xfrm>
            </p:grpSpPr>
            <p:sp>
              <p:nvSpPr>
                <p:cNvPr id="76" name="Freeform 6">
                  <a:extLst>
                    <a:ext uri="{FF2B5EF4-FFF2-40B4-BE49-F238E27FC236}">
                      <a16:creationId xmlns:a16="http://schemas.microsoft.com/office/drawing/2014/main" id="{F7350B9E-D9CC-9E1D-5949-40E13D5B59F3}"/>
                    </a:ext>
                  </a:extLst>
                </p:cNvPr>
                <p:cNvSpPr>
                  <a:spLocks/>
                </p:cNvSpPr>
                <p:nvPr/>
              </p:nvSpPr>
              <p:spPr bwMode="auto">
                <a:xfrm flipH="1">
                  <a:off x="3172849" y="727001"/>
                  <a:ext cx="639688" cy="1383310"/>
                </a:xfrm>
                <a:custGeom>
                  <a:avLst/>
                  <a:gdLst>
                    <a:gd name="T0" fmla="*/ 0 w 189"/>
                    <a:gd name="T1" fmla="*/ 94 h 369"/>
                    <a:gd name="T2" fmla="*/ 0 w 189"/>
                    <a:gd name="T3" fmla="*/ 369 h 369"/>
                    <a:gd name="T4" fmla="*/ 189 w 189"/>
                    <a:gd name="T5" fmla="*/ 207 h 369"/>
                    <a:gd name="T6" fmla="*/ 189 w 189"/>
                    <a:gd name="T7" fmla="*/ 94 h 369"/>
                    <a:gd name="T8" fmla="*/ 94 w 189"/>
                    <a:gd name="T9" fmla="*/ 0 h 369"/>
                    <a:gd name="T10" fmla="*/ 0 w 189"/>
                    <a:gd name="T11" fmla="*/ 94 h 369"/>
                  </a:gdLst>
                  <a:ahLst/>
                  <a:cxnLst>
                    <a:cxn ang="0">
                      <a:pos x="T0" y="T1"/>
                    </a:cxn>
                    <a:cxn ang="0">
                      <a:pos x="T2" y="T3"/>
                    </a:cxn>
                    <a:cxn ang="0">
                      <a:pos x="T4" y="T5"/>
                    </a:cxn>
                    <a:cxn ang="0">
                      <a:pos x="T6" y="T7"/>
                    </a:cxn>
                    <a:cxn ang="0">
                      <a:pos x="T8" y="T9"/>
                    </a:cxn>
                    <a:cxn ang="0">
                      <a:pos x="T10" y="T11"/>
                    </a:cxn>
                  </a:cxnLst>
                  <a:rect l="0" t="0" r="r" b="b"/>
                  <a:pathLst>
                    <a:path w="189" h="369">
                      <a:moveTo>
                        <a:pt x="0" y="94"/>
                      </a:moveTo>
                      <a:cubicBezTo>
                        <a:pt x="0" y="369"/>
                        <a:pt x="0" y="369"/>
                        <a:pt x="0" y="369"/>
                      </a:cubicBezTo>
                      <a:cubicBezTo>
                        <a:pt x="189" y="207"/>
                        <a:pt x="189" y="207"/>
                        <a:pt x="189" y="207"/>
                      </a:cubicBezTo>
                      <a:cubicBezTo>
                        <a:pt x="189" y="94"/>
                        <a:pt x="189" y="94"/>
                        <a:pt x="189" y="94"/>
                      </a:cubicBezTo>
                      <a:cubicBezTo>
                        <a:pt x="189" y="42"/>
                        <a:pt x="146" y="0"/>
                        <a:pt x="94" y="0"/>
                      </a:cubicBezTo>
                      <a:cubicBezTo>
                        <a:pt x="42" y="0"/>
                        <a:pt x="0" y="42"/>
                        <a:pt x="0" y="94"/>
                      </a:cubicBezTo>
                      <a:close/>
                    </a:path>
                  </a:pathLst>
                </a:custGeom>
                <a:solidFill>
                  <a:srgbClr val="F28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IN" sz="1350"/>
                </a:p>
              </p:txBody>
            </p:sp>
            <p:sp>
              <p:nvSpPr>
                <p:cNvPr id="77" name="Oval 8">
                  <a:extLst>
                    <a:ext uri="{FF2B5EF4-FFF2-40B4-BE49-F238E27FC236}">
                      <a16:creationId xmlns:a16="http://schemas.microsoft.com/office/drawing/2014/main" id="{74A4AA8C-6301-A3A7-8870-6704CC2ECB0A}"/>
                    </a:ext>
                  </a:extLst>
                </p:cNvPr>
                <p:cNvSpPr>
                  <a:spLocks/>
                </p:cNvSpPr>
                <p:nvPr/>
              </p:nvSpPr>
              <p:spPr bwMode="auto">
                <a:xfrm flipH="1">
                  <a:off x="3224854" y="814879"/>
                  <a:ext cx="535678" cy="53567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endParaRPr lang="en-IN" sz="900" b="1">
                    <a:solidFill>
                      <a:srgbClr val="F2CA04"/>
                    </a:solidFill>
                    <a:latin typeface="Gilroy-Bold ☞"/>
                  </a:endParaRPr>
                </a:p>
              </p:txBody>
            </p:sp>
          </p:grpSp>
          <p:sp>
            <p:nvSpPr>
              <p:cNvPr id="69" name="Freeform 179">
                <a:extLst>
                  <a:ext uri="{FF2B5EF4-FFF2-40B4-BE49-F238E27FC236}">
                    <a16:creationId xmlns:a16="http://schemas.microsoft.com/office/drawing/2014/main" id="{87B17BE9-DB77-C302-3434-A4A4EF2EDCF5}"/>
                  </a:ext>
                </a:extLst>
              </p:cNvPr>
              <p:cNvSpPr>
                <a:spLocks/>
              </p:cNvSpPr>
              <p:nvPr/>
            </p:nvSpPr>
            <p:spPr bwMode="auto">
              <a:xfrm flipH="1">
                <a:off x="4610101" y="1401325"/>
                <a:ext cx="1198757" cy="408041"/>
              </a:xfrm>
              <a:custGeom>
                <a:avLst/>
                <a:gdLst>
                  <a:gd name="T0" fmla="*/ 526 w 526"/>
                  <a:gd name="T1" fmla="*/ 0 h 189"/>
                  <a:gd name="T2" fmla="*/ 95 w 526"/>
                  <a:gd name="T3" fmla="*/ 0 h 189"/>
                  <a:gd name="T4" fmla="*/ 0 w 526"/>
                  <a:gd name="T5" fmla="*/ 95 h 189"/>
                  <a:gd name="T6" fmla="*/ 95 w 526"/>
                  <a:gd name="T7" fmla="*/ 189 h 189"/>
                  <a:gd name="T8" fmla="*/ 526 w 526"/>
                  <a:gd name="T9" fmla="*/ 189 h 189"/>
                  <a:gd name="T10" fmla="*/ 526 w 526"/>
                  <a:gd name="T11" fmla="*/ 0 h 189"/>
                </a:gdLst>
                <a:ahLst/>
                <a:cxnLst>
                  <a:cxn ang="0">
                    <a:pos x="T0" y="T1"/>
                  </a:cxn>
                  <a:cxn ang="0">
                    <a:pos x="T2" y="T3"/>
                  </a:cxn>
                  <a:cxn ang="0">
                    <a:pos x="T4" y="T5"/>
                  </a:cxn>
                  <a:cxn ang="0">
                    <a:pos x="T6" y="T7"/>
                  </a:cxn>
                  <a:cxn ang="0">
                    <a:pos x="T8" y="T9"/>
                  </a:cxn>
                  <a:cxn ang="0">
                    <a:pos x="T10" y="T11"/>
                  </a:cxn>
                </a:cxnLst>
                <a:rect l="0" t="0" r="r" b="b"/>
                <a:pathLst>
                  <a:path w="526" h="189">
                    <a:moveTo>
                      <a:pt x="526" y="0"/>
                    </a:moveTo>
                    <a:cubicBezTo>
                      <a:pt x="95" y="0"/>
                      <a:pt x="95" y="0"/>
                      <a:pt x="95" y="0"/>
                    </a:cubicBezTo>
                    <a:cubicBezTo>
                      <a:pt x="42" y="0"/>
                      <a:pt x="0" y="43"/>
                      <a:pt x="0" y="95"/>
                    </a:cubicBezTo>
                    <a:cubicBezTo>
                      <a:pt x="0" y="147"/>
                      <a:pt x="42" y="189"/>
                      <a:pt x="95" y="189"/>
                    </a:cubicBezTo>
                    <a:cubicBezTo>
                      <a:pt x="526" y="189"/>
                      <a:pt x="526" y="189"/>
                      <a:pt x="526" y="189"/>
                    </a:cubicBezTo>
                    <a:lnTo>
                      <a:pt x="52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0180" tIns="34290" rIns="68580" bIns="34290" numCol="1" anchor="ctr" anchorCtr="0" compatLnSpc="1">
                <a:prstTxWarp prst="textNoShape">
                  <a:avLst/>
                </a:prstTxWarp>
              </a:bodyPr>
              <a:lstStyle/>
              <a:p>
                <a:endParaRPr lang="en-IN" sz="3600"/>
              </a:p>
            </p:txBody>
          </p:sp>
          <p:sp>
            <p:nvSpPr>
              <p:cNvPr id="70" name="Oval 8">
                <a:extLst>
                  <a:ext uri="{FF2B5EF4-FFF2-40B4-BE49-F238E27FC236}">
                    <a16:creationId xmlns:a16="http://schemas.microsoft.com/office/drawing/2014/main" id="{4A026CC4-5E32-5E26-4BC6-49B5AA4B51DC}"/>
                  </a:ext>
                </a:extLst>
              </p:cNvPr>
              <p:cNvSpPr>
                <a:spLocks/>
              </p:cNvSpPr>
              <p:nvPr/>
            </p:nvSpPr>
            <p:spPr bwMode="auto">
              <a:xfrm flipH="1">
                <a:off x="5447485" y="1451197"/>
                <a:ext cx="308298" cy="308297"/>
              </a:xfrm>
              <a:prstGeom prst="ellipse">
                <a:avLst/>
              </a:prstGeom>
              <a:solidFill>
                <a:srgbClr val="F28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endParaRPr lang="en-IN" sz="1600" b="1">
                  <a:solidFill>
                    <a:schemeClr val="bg1"/>
                  </a:solidFill>
                  <a:latin typeface="Gilroy-Bold ☞"/>
                </a:endParaRPr>
              </a:p>
            </p:txBody>
          </p:sp>
          <p:sp>
            <p:nvSpPr>
              <p:cNvPr id="71" name="Freeform 7">
                <a:extLst>
                  <a:ext uri="{FF2B5EF4-FFF2-40B4-BE49-F238E27FC236}">
                    <a16:creationId xmlns:a16="http://schemas.microsoft.com/office/drawing/2014/main" id="{79399EE7-E545-35B2-8822-89123B35C6AC}"/>
                  </a:ext>
                </a:extLst>
              </p:cNvPr>
              <p:cNvSpPr>
                <a:spLocks/>
              </p:cNvSpPr>
              <p:nvPr/>
            </p:nvSpPr>
            <p:spPr bwMode="auto">
              <a:xfrm flipH="1">
                <a:off x="3793299" y="1426760"/>
                <a:ext cx="1985496" cy="355553"/>
              </a:xfrm>
              <a:custGeom>
                <a:avLst/>
                <a:gdLst>
                  <a:gd name="T0" fmla="*/ 507 w 507"/>
                  <a:gd name="T1" fmla="*/ 167 h 167"/>
                  <a:gd name="T2" fmla="*/ 83 w 507"/>
                  <a:gd name="T3" fmla="*/ 167 h 167"/>
                  <a:gd name="T4" fmla="*/ 0 w 507"/>
                  <a:gd name="T5" fmla="*/ 84 h 167"/>
                  <a:gd name="T6" fmla="*/ 0 w 507"/>
                  <a:gd name="T7" fmla="*/ 84 h 167"/>
                  <a:gd name="T8" fmla="*/ 83 w 507"/>
                  <a:gd name="T9" fmla="*/ 0 h 167"/>
                  <a:gd name="T10" fmla="*/ 507 w 507"/>
                  <a:gd name="T11" fmla="*/ 0 h 167"/>
                  <a:gd name="connsiteX0" fmla="*/ 10000 w 16989"/>
                  <a:gd name="connsiteY0" fmla="*/ 10000 h 10000"/>
                  <a:gd name="connsiteX1" fmla="*/ 1637 w 16989"/>
                  <a:gd name="connsiteY1" fmla="*/ 10000 h 10000"/>
                  <a:gd name="connsiteX2" fmla="*/ 0 w 16989"/>
                  <a:gd name="connsiteY2" fmla="*/ 5030 h 10000"/>
                  <a:gd name="connsiteX3" fmla="*/ 0 w 16989"/>
                  <a:gd name="connsiteY3" fmla="*/ 5030 h 10000"/>
                  <a:gd name="connsiteX4" fmla="*/ 1637 w 16989"/>
                  <a:gd name="connsiteY4" fmla="*/ 0 h 10000"/>
                  <a:gd name="connsiteX5" fmla="*/ 16989 w 16989"/>
                  <a:gd name="connsiteY5" fmla="*/ 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89" h="10000">
                    <a:moveTo>
                      <a:pt x="10000" y="10000"/>
                    </a:moveTo>
                    <a:lnTo>
                      <a:pt x="1637" y="10000"/>
                    </a:lnTo>
                    <a:cubicBezTo>
                      <a:pt x="730" y="10000"/>
                      <a:pt x="0" y="7784"/>
                      <a:pt x="0" y="5030"/>
                    </a:cubicBezTo>
                    <a:lnTo>
                      <a:pt x="0" y="5030"/>
                    </a:lnTo>
                    <a:cubicBezTo>
                      <a:pt x="0" y="2275"/>
                      <a:pt x="730" y="0"/>
                      <a:pt x="1637" y="0"/>
                    </a:cubicBezTo>
                    <a:lnTo>
                      <a:pt x="16989" y="67"/>
                    </a:lnTo>
                  </a:path>
                </a:pathLst>
              </a:custGeom>
              <a:noFill/>
              <a:ln w="15875" cap="flat">
                <a:solidFill>
                  <a:srgbClr val="F2870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73" name="TextBox 72">
                <a:extLst>
                  <a:ext uri="{FF2B5EF4-FFF2-40B4-BE49-F238E27FC236}">
                    <a16:creationId xmlns:a16="http://schemas.microsoft.com/office/drawing/2014/main" id="{F839F4E1-5EAF-CB90-253C-F5BCD287BE50}"/>
                  </a:ext>
                </a:extLst>
              </p:cNvPr>
              <p:cNvSpPr txBox="1">
                <a:spLocks/>
              </p:cNvSpPr>
              <p:nvPr/>
            </p:nvSpPr>
            <p:spPr>
              <a:xfrm>
                <a:off x="3737949" y="1471363"/>
                <a:ext cx="1824651"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600" b="1" kern="0">
                    <a:solidFill>
                      <a:schemeClr val="bg1"/>
                    </a:solidFill>
                    <a:uLnTx/>
                    <a:latin typeface="Gilroy Bold" panose="00000800000000000000" pitchFamily="2" charset="0"/>
                    <a:ea typeface="Gilroy-Bold"/>
                    <a:cs typeface="Poppins" panose="00000500000000000000" pitchFamily="2" charset="0"/>
                  </a:defRPr>
                </a:lvl1pPr>
              </a:lstStyle>
              <a:p>
                <a:pPr algn="l"/>
                <a:r>
                  <a:rPr lang="en-US" sz="1200" dirty="0">
                    <a:solidFill>
                      <a:schemeClr val="tx1"/>
                    </a:solidFill>
                    <a:latin typeface="Gilroy-Bold ☞"/>
                    <a:sym typeface="Gilroy-Bold"/>
                  </a:rPr>
                  <a:t>PRODUCT </a:t>
                </a:r>
                <a:r>
                  <a:rPr lang="en-US" sz="1200" dirty="0" err="1">
                    <a:solidFill>
                      <a:schemeClr val="tx1"/>
                    </a:solidFill>
                    <a:latin typeface="Gilroy-Bold ☞"/>
                    <a:sym typeface="Gilroy-Bold"/>
                  </a:rPr>
                  <a:t>CoEs</a:t>
                </a:r>
                <a:r>
                  <a:rPr lang="en-US" sz="1200" dirty="0">
                    <a:solidFill>
                      <a:schemeClr val="tx1"/>
                    </a:solidFill>
                    <a:latin typeface="Gilroy-Bold ☞"/>
                    <a:sym typeface="Gilroy-Bold"/>
                  </a:rPr>
                  <a:t> </a:t>
                </a:r>
                <a:endParaRPr lang="en-IN" sz="1200" dirty="0">
                  <a:solidFill>
                    <a:schemeClr val="tx1"/>
                  </a:solidFill>
                  <a:latin typeface="Gilroy-Bold ☞"/>
                </a:endParaRPr>
              </a:p>
            </p:txBody>
          </p:sp>
          <p:cxnSp>
            <p:nvCxnSpPr>
              <p:cNvPr id="74" name="Straight Connector 73">
                <a:extLst>
                  <a:ext uri="{FF2B5EF4-FFF2-40B4-BE49-F238E27FC236}">
                    <a16:creationId xmlns:a16="http://schemas.microsoft.com/office/drawing/2014/main" id="{5185A1EB-F682-AD73-0FB5-475D0258C8D7}"/>
                  </a:ext>
                </a:extLst>
              </p:cNvPr>
              <p:cNvCxnSpPr>
                <a:cxnSpLocks/>
                <a:endCxn id="71" idx="0"/>
              </p:cNvCxnSpPr>
              <p:nvPr/>
            </p:nvCxnSpPr>
            <p:spPr>
              <a:xfrm>
                <a:off x="3787964" y="1782313"/>
                <a:ext cx="822136" cy="0"/>
              </a:xfrm>
              <a:prstGeom prst="line">
                <a:avLst/>
              </a:prstGeom>
              <a:noFill/>
              <a:ln w="16510" cap="flat">
                <a:solidFill>
                  <a:srgbClr val="F28705"/>
                </a:solidFill>
                <a:prstDash val="solid"/>
                <a:miter lim="400000"/>
              </a:ln>
              <a:effectLst/>
              <a:sp3d/>
            </p:spPr>
            <p:style>
              <a:lnRef idx="0">
                <a:scrgbClr r="0" g="0" b="0"/>
              </a:lnRef>
              <a:fillRef idx="0">
                <a:scrgbClr r="0" g="0" b="0"/>
              </a:fillRef>
              <a:effectRef idx="0">
                <a:scrgbClr r="0" g="0" b="0"/>
              </a:effectRef>
              <a:fontRef idx="none"/>
            </p:style>
          </p:cxnSp>
          <p:sp>
            <p:nvSpPr>
              <p:cNvPr id="75" name="TextBox 74">
                <a:extLst>
                  <a:ext uri="{FF2B5EF4-FFF2-40B4-BE49-F238E27FC236}">
                    <a16:creationId xmlns:a16="http://schemas.microsoft.com/office/drawing/2014/main" id="{9B824A49-EAF1-2BCC-6111-017440668249}"/>
                  </a:ext>
                </a:extLst>
              </p:cNvPr>
              <p:cNvSpPr txBox="1">
                <a:spLocks/>
              </p:cNvSpPr>
              <p:nvPr/>
            </p:nvSpPr>
            <p:spPr>
              <a:xfrm>
                <a:off x="3420286" y="1042742"/>
                <a:ext cx="383172"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600" b="1" kern="0">
                    <a:solidFill>
                      <a:schemeClr val="bg1"/>
                    </a:solidFill>
                    <a:uLnTx/>
                    <a:latin typeface="Gilroy Bold" panose="00000800000000000000" pitchFamily="2" charset="0"/>
                    <a:ea typeface="Gilroy-Bold"/>
                    <a:cs typeface="Poppins" panose="00000500000000000000" pitchFamily="2" charset="0"/>
                  </a:defRPr>
                </a:lvl1pPr>
              </a:lstStyle>
              <a:p>
                <a:r>
                  <a:rPr lang="en-US" sz="1400">
                    <a:solidFill>
                      <a:srgbClr val="F28705"/>
                    </a:solidFill>
                    <a:latin typeface="Gilroy-Bold ☞"/>
                    <a:sym typeface="Gilroy-Bold"/>
                  </a:rPr>
                  <a:t>03</a:t>
                </a:r>
                <a:endParaRPr lang="en-IN" sz="1400">
                  <a:solidFill>
                    <a:srgbClr val="F28705"/>
                  </a:solidFill>
                  <a:latin typeface="Gilroy-Bold ☞"/>
                </a:endParaRPr>
              </a:p>
            </p:txBody>
          </p:sp>
        </p:grpSp>
        <p:pic>
          <p:nvPicPr>
            <p:cNvPr id="81" name="Graphic 80" descr="Warehouse with solid fill">
              <a:extLst>
                <a:ext uri="{FF2B5EF4-FFF2-40B4-BE49-F238E27FC236}">
                  <a16:creationId xmlns:a16="http://schemas.microsoft.com/office/drawing/2014/main" id="{06C1ED95-8F3D-10A1-327A-17D6F1544E9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1669" y="1464254"/>
              <a:ext cx="254672" cy="254672"/>
            </a:xfrm>
            <a:prstGeom prst="rect">
              <a:avLst/>
            </a:prstGeom>
          </p:spPr>
        </p:pic>
      </p:grpSp>
      <p:sp>
        <p:nvSpPr>
          <p:cNvPr id="133" name="Google Shape;904;p32">
            <a:extLst>
              <a:ext uri="{FF2B5EF4-FFF2-40B4-BE49-F238E27FC236}">
                <a16:creationId xmlns:a16="http://schemas.microsoft.com/office/drawing/2014/main" id="{08F71265-989A-611F-EA6C-3A690FB416CB}"/>
              </a:ext>
            </a:extLst>
          </p:cNvPr>
          <p:cNvSpPr/>
          <p:nvPr/>
        </p:nvSpPr>
        <p:spPr>
          <a:xfrm>
            <a:off x="474418" y="3631031"/>
            <a:ext cx="2398041" cy="1371806"/>
          </a:xfrm>
          <a:prstGeom prst="roundRect">
            <a:avLst>
              <a:gd name="adj" fmla="val 16667"/>
            </a:avLst>
          </a:prstGeom>
          <a:solidFill>
            <a:schemeClr val="bg1">
              <a:alpha val="25000"/>
            </a:schemeClr>
          </a:solidFill>
          <a:ln>
            <a:noFill/>
          </a:ln>
        </p:spPr>
        <p:txBody>
          <a:bodyPr spcFirstLastPara="1" wrap="square" lIns="634983" tIns="158724" rIns="634983" bIns="158724" anchor="ctr" anchorCtr="0">
            <a:noAutofit/>
          </a:bodyPr>
          <a:lstStyle/>
          <a:p>
            <a:pPr algn="ctr" defTabSz="1587490">
              <a:buClr>
                <a:srgbClr val="000000"/>
              </a:buClr>
              <a:buSzPts val="1100"/>
              <a:defRPr/>
            </a:pPr>
            <a:endParaRPr lang="en-US" sz="2083" kern="0">
              <a:solidFill>
                <a:srgbClr val="434343"/>
              </a:solidFill>
              <a:latin typeface="Roboto"/>
              <a:ea typeface="Roboto"/>
              <a:cs typeface="Roboto"/>
              <a:sym typeface="Roboto"/>
            </a:endParaRPr>
          </a:p>
        </p:txBody>
      </p:sp>
      <p:sp>
        <p:nvSpPr>
          <p:cNvPr id="134" name="Google Shape;904;p32">
            <a:extLst>
              <a:ext uri="{FF2B5EF4-FFF2-40B4-BE49-F238E27FC236}">
                <a16:creationId xmlns:a16="http://schemas.microsoft.com/office/drawing/2014/main" id="{7506E893-D002-1C41-5592-7DC7FCF590DF}"/>
              </a:ext>
            </a:extLst>
          </p:cNvPr>
          <p:cNvSpPr/>
          <p:nvPr/>
        </p:nvSpPr>
        <p:spPr>
          <a:xfrm>
            <a:off x="474418" y="1854347"/>
            <a:ext cx="2398041" cy="1776684"/>
          </a:xfrm>
          <a:prstGeom prst="roundRect">
            <a:avLst>
              <a:gd name="adj" fmla="val 16667"/>
            </a:avLst>
          </a:prstGeom>
          <a:solidFill>
            <a:schemeClr val="bg1">
              <a:alpha val="25000"/>
            </a:schemeClr>
          </a:solidFill>
          <a:ln>
            <a:noFill/>
          </a:ln>
        </p:spPr>
        <p:txBody>
          <a:bodyPr spcFirstLastPara="1" wrap="square" lIns="634983" tIns="158724" rIns="634983" bIns="158724" anchor="ctr" anchorCtr="0">
            <a:noAutofit/>
          </a:bodyPr>
          <a:lstStyle/>
          <a:p>
            <a:pPr algn="ctr" defTabSz="1587490">
              <a:buClr>
                <a:srgbClr val="000000"/>
              </a:buClr>
              <a:buSzPts val="1100"/>
              <a:defRPr/>
            </a:pPr>
            <a:endParaRPr lang="en-US" sz="2083" kern="0">
              <a:solidFill>
                <a:srgbClr val="434343"/>
              </a:solidFill>
              <a:latin typeface="Roboto"/>
              <a:ea typeface="Roboto"/>
              <a:cs typeface="Roboto"/>
              <a:sym typeface="Roboto"/>
            </a:endParaRPr>
          </a:p>
        </p:txBody>
      </p:sp>
      <p:sp>
        <p:nvSpPr>
          <p:cNvPr id="135" name="Google Shape;905;p32">
            <a:extLst>
              <a:ext uri="{FF2B5EF4-FFF2-40B4-BE49-F238E27FC236}">
                <a16:creationId xmlns:a16="http://schemas.microsoft.com/office/drawing/2014/main" id="{0B67FA57-2E22-C5F3-39E0-B94B93144979}"/>
              </a:ext>
            </a:extLst>
          </p:cNvPr>
          <p:cNvSpPr/>
          <p:nvPr/>
        </p:nvSpPr>
        <p:spPr>
          <a:xfrm>
            <a:off x="474418" y="1785359"/>
            <a:ext cx="2398042" cy="398148"/>
          </a:xfrm>
          <a:prstGeom prst="round2SameRect">
            <a:avLst>
              <a:gd name="adj1" fmla="val 50000"/>
              <a:gd name="adj2" fmla="val 0"/>
            </a:avLst>
          </a:prstGeom>
          <a:solidFill>
            <a:srgbClr val="4FA6DA"/>
          </a:solidFill>
          <a:ln>
            <a:noFill/>
          </a:ln>
        </p:spPr>
        <p:txBody>
          <a:bodyPr spcFirstLastPara="1" wrap="square" lIns="158724" tIns="158724" rIns="158724" bIns="158724" anchor="ctr" anchorCtr="0">
            <a:noAutofit/>
          </a:bodyPr>
          <a:lstStyle/>
          <a:p>
            <a:pPr algn="ctr" defTabSz="793745"/>
            <a:endParaRPr lang="en-US" sz="4000" b="1">
              <a:solidFill>
                <a:prstClr val="white"/>
              </a:solidFill>
              <a:latin typeface="Open Sans"/>
            </a:endParaRPr>
          </a:p>
        </p:txBody>
      </p:sp>
      <p:sp>
        <p:nvSpPr>
          <p:cNvPr id="21" name="TextBox 20">
            <a:extLst>
              <a:ext uri="{FF2B5EF4-FFF2-40B4-BE49-F238E27FC236}">
                <a16:creationId xmlns:a16="http://schemas.microsoft.com/office/drawing/2014/main" id="{8DD1D3F0-AA60-903C-4BC9-39D22026D1EE}"/>
              </a:ext>
            </a:extLst>
          </p:cNvPr>
          <p:cNvSpPr txBox="1"/>
          <p:nvPr/>
        </p:nvSpPr>
        <p:spPr>
          <a:xfrm>
            <a:off x="508125" y="1825415"/>
            <a:ext cx="2361581"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400" b="1">
                <a:solidFill>
                  <a:schemeClr val="bg1"/>
                </a:solidFill>
                <a:latin typeface="☞Gilroy-Bold" panose="00000800000000000000"/>
              </a:rPr>
              <a:t>i2i Recipe</a:t>
            </a:r>
            <a:endParaRPr lang="en-IN" sz="1400" b="1">
              <a:solidFill>
                <a:schemeClr val="bg1"/>
              </a:solidFill>
              <a:latin typeface="☞Gilroy-Bold" panose="00000800000000000000"/>
            </a:endParaRPr>
          </a:p>
        </p:txBody>
      </p:sp>
      <p:sp>
        <p:nvSpPr>
          <p:cNvPr id="22" name="TextBox 21">
            <a:extLst>
              <a:ext uri="{FF2B5EF4-FFF2-40B4-BE49-F238E27FC236}">
                <a16:creationId xmlns:a16="http://schemas.microsoft.com/office/drawing/2014/main" id="{6CBC469A-84E3-67A9-5D7B-88523A267784}"/>
              </a:ext>
            </a:extLst>
          </p:cNvPr>
          <p:cNvSpPr txBox="1"/>
          <p:nvPr/>
        </p:nvSpPr>
        <p:spPr>
          <a:xfrm>
            <a:off x="508126" y="2188858"/>
            <a:ext cx="236158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92075" marR="0" indent="-92075" algn="l" defTabSz="825500" rtl="0" fontAlgn="auto" latinLnBrk="0" hangingPunct="0">
              <a:lnSpc>
                <a:spcPct val="100000"/>
              </a:lnSpc>
              <a:spcAft>
                <a:spcPts val="0"/>
              </a:spcAft>
              <a:buClrTx/>
              <a:buSzTx/>
              <a:buFont typeface="Arial" panose="020B0604020202020204" pitchFamily="34" charset="0"/>
              <a:buChar char="•"/>
              <a:tabLst/>
            </a:pPr>
            <a:r>
              <a:rPr lang="en-US" sz="1000" dirty="0">
                <a:solidFill>
                  <a:schemeClr val="bg1"/>
                </a:solidFill>
                <a:latin typeface="☞Gilroy-Medium" panose="00000600000000000000" pitchFamily="2" charset="0"/>
              </a:rPr>
              <a:t>Product Road Mapping And Product Management</a:t>
            </a:r>
          </a:p>
          <a:p>
            <a:pPr marL="92075" marR="0" indent="-92075" algn="l" defTabSz="825500" rtl="0" fontAlgn="auto" latinLnBrk="0" hangingPunct="0">
              <a:lnSpc>
                <a:spcPct val="100000"/>
              </a:lnSpc>
              <a:spcAft>
                <a:spcPts val="0"/>
              </a:spcAft>
              <a:buClrTx/>
              <a:buSzTx/>
              <a:buFont typeface="Arial" panose="020B0604020202020204" pitchFamily="34" charset="0"/>
              <a:buChar char="•"/>
              <a:tabLst/>
            </a:pPr>
            <a:r>
              <a:rPr lang="en-US" sz="1000" dirty="0" err="1">
                <a:solidFill>
                  <a:schemeClr val="bg1"/>
                </a:solidFill>
                <a:latin typeface="☞Gilroy-Medium" panose="00000600000000000000" pitchFamily="2" charset="0"/>
              </a:rPr>
              <a:t>CTOaaS</a:t>
            </a:r>
            <a:endParaRPr lang="en-US" sz="1000" dirty="0">
              <a:solidFill>
                <a:schemeClr val="bg1"/>
              </a:solidFill>
              <a:latin typeface="☞Gilroy-Medium" panose="00000600000000000000" pitchFamily="2" charset="0"/>
            </a:endParaRPr>
          </a:p>
          <a:p>
            <a:pPr marL="92075" indent="-92075" algn="l" defTabSz="825500">
              <a:buFont typeface="Arial" panose="020B0604020202020204" pitchFamily="34" charset="0"/>
              <a:buChar char="•"/>
            </a:pPr>
            <a:r>
              <a:rPr lang="en-IN" sz="1000" dirty="0">
                <a:solidFill>
                  <a:schemeClr val="bg1"/>
                </a:solidFill>
                <a:latin typeface="☞Gilroy-Medium" panose="00000600000000000000" pitchFamily="2" charset="0"/>
              </a:rPr>
              <a:t>Develop</a:t>
            </a:r>
            <a:r>
              <a:rPr kumimoji="0" lang="en-IN" sz="1000" b="0" i="0" u="none" strike="noStrike" cap="none" spc="0" normalizeH="0" baseline="0" dirty="0">
                <a:ln>
                  <a:noFill/>
                </a:ln>
                <a:solidFill>
                  <a:schemeClr val="bg1"/>
                </a:solidFill>
                <a:effectLst/>
                <a:uFillTx/>
                <a:latin typeface="☞Gilroy-Medium" panose="00000600000000000000" pitchFamily="2" charset="0"/>
                <a:sym typeface="Avenir Light"/>
              </a:rPr>
              <a:t> PoC and MVP</a:t>
            </a:r>
          </a:p>
        </p:txBody>
      </p:sp>
      <p:sp>
        <p:nvSpPr>
          <p:cNvPr id="25" name="TextBox 24">
            <a:extLst>
              <a:ext uri="{FF2B5EF4-FFF2-40B4-BE49-F238E27FC236}">
                <a16:creationId xmlns:a16="http://schemas.microsoft.com/office/drawing/2014/main" id="{D77B5A7A-53D0-4685-F098-5FE65F5AA93F}"/>
              </a:ext>
            </a:extLst>
          </p:cNvPr>
          <p:cNvSpPr txBox="1"/>
          <p:nvPr/>
        </p:nvSpPr>
        <p:spPr>
          <a:xfrm>
            <a:off x="508125" y="4021690"/>
            <a:ext cx="234858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85725" marR="0" indent="-85725"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00" b="0" i="0" u="none" strike="noStrike" cap="none" spc="0" normalizeH="0" baseline="0">
                <a:ln>
                  <a:noFill/>
                </a:ln>
                <a:solidFill>
                  <a:schemeClr val="bg1"/>
                </a:solidFill>
                <a:effectLst/>
                <a:uFillTx/>
                <a:latin typeface="☞Gilroy-Medium" panose="00000600000000000000" pitchFamily="2" charset="0"/>
                <a:sym typeface="Avenir Light"/>
              </a:rPr>
              <a:t>POC &amp; MVP</a:t>
            </a:r>
            <a:endParaRPr lang="en-US" sz="1000">
              <a:solidFill>
                <a:schemeClr val="bg1"/>
              </a:solidFill>
              <a:latin typeface="☞Gilroy-Medium" panose="00000600000000000000" pitchFamily="2" charset="0"/>
            </a:endParaRPr>
          </a:p>
          <a:p>
            <a:pPr marL="85725" marR="0" indent="-85725"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00" b="0" i="0" u="none" strike="noStrike" cap="none" spc="0" normalizeH="0" baseline="0">
                <a:ln>
                  <a:noFill/>
                </a:ln>
                <a:solidFill>
                  <a:schemeClr val="bg1"/>
                </a:solidFill>
                <a:effectLst/>
                <a:uFillTx/>
                <a:latin typeface="☞Gilroy-Medium" panose="00000600000000000000" pitchFamily="2" charset="0"/>
                <a:sym typeface="Avenir Light"/>
              </a:rPr>
              <a:t>Faster TTM</a:t>
            </a:r>
          </a:p>
          <a:p>
            <a:pPr marL="85725" marR="0" indent="-85725"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sz="1000">
                <a:solidFill>
                  <a:schemeClr val="bg1"/>
                </a:solidFill>
                <a:latin typeface="☞Gilroy-Medium" panose="00000600000000000000" pitchFamily="2" charset="0"/>
              </a:rPr>
              <a:t>Best-in-class Experience</a:t>
            </a:r>
          </a:p>
        </p:txBody>
      </p:sp>
      <p:sp>
        <p:nvSpPr>
          <p:cNvPr id="4" name="Google Shape;905;p32">
            <a:extLst>
              <a:ext uri="{FF2B5EF4-FFF2-40B4-BE49-F238E27FC236}">
                <a16:creationId xmlns:a16="http://schemas.microsoft.com/office/drawing/2014/main" id="{83F8DFED-B5D4-4AB7-8396-75839F6264F5}"/>
              </a:ext>
            </a:extLst>
          </p:cNvPr>
          <p:cNvSpPr/>
          <p:nvPr/>
        </p:nvSpPr>
        <p:spPr>
          <a:xfrm>
            <a:off x="474418" y="3633209"/>
            <a:ext cx="2398042" cy="398148"/>
          </a:xfrm>
          <a:prstGeom prst="round2SameRect">
            <a:avLst>
              <a:gd name="adj1" fmla="val 50000"/>
              <a:gd name="adj2" fmla="val 0"/>
            </a:avLst>
          </a:prstGeom>
          <a:solidFill>
            <a:srgbClr val="4FA6DA"/>
          </a:solidFill>
          <a:ln>
            <a:noFill/>
          </a:ln>
        </p:spPr>
        <p:txBody>
          <a:bodyPr spcFirstLastPara="1" wrap="square" lIns="158724" tIns="158724" rIns="158724" bIns="158724" anchor="ctr" anchorCtr="0">
            <a:noAutofit/>
          </a:bodyPr>
          <a:lstStyle/>
          <a:p>
            <a:pPr algn="ctr" defTabSz="793745"/>
            <a:endParaRPr lang="en-US" sz="4000" b="1">
              <a:solidFill>
                <a:prstClr val="white"/>
              </a:solidFill>
              <a:latin typeface="Open Sans"/>
            </a:endParaRPr>
          </a:p>
        </p:txBody>
      </p:sp>
      <p:sp>
        <p:nvSpPr>
          <p:cNvPr id="9" name="TextBox 8">
            <a:extLst>
              <a:ext uri="{FF2B5EF4-FFF2-40B4-BE49-F238E27FC236}">
                <a16:creationId xmlns:a16="http://schemas.microsoft.com/office/drawing/2014/main" id="{DEB10A9F-1553-8A45-124F-5AC2C910A752}"/>
              </a:ext>
            </a:extLst>
          </p:cNvPr>
          <p:cNvSpPr txBox="1"/>
          <p:nvPr/>
        </p:nvSpPr>
        <p:spPr>
          <a:xfrm>
            <a:off x="508125" y="3673265"/>
            <a:ext cx="2361581"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400" b="1">
                <a:solidFill>
                  <a:schemeClr val="bg1"/>
                </a:solidFill>
                <a:latin typeface="☞Gilroy-Bold" panose="00000800000000000000"/>
              </a:rPr>
              <a:t>Customer Outcomes</a:t>
            </a:r>
            <a:endParaRPr lang="en-IN" sz="1400" b="1">
              <a:solidFill>
                <a:schemeClr val="bg1"/>
              </a:solidFill>
              <a:latin typeface="☞Gilroy-Bold" panose="00000800000000000000"/>
            </a:endParaRPr>
          </a:p>
        </p:txBody>
      </p:sp>
      <p:grpSp>
        <p:nvGrpSpPr>
          <p:cNvPr id="94" name="Group 93">
            <a:extLst>
              <a:ext uri="{FF2B5EF4-FFF2-40B4-BE49-F238E27FC236}">
                <a16:creationId xmlns:a16="http://schemas.microsoft.com/office/drawing/2014/main" id="{7AA5C702-92AA-15A0-EBA1-B338BEC90627}"/>
              </a:ext>
            </a:extLst>
          </p:cNvPr>
          <p:cNvGrpSpPr/>
          <p:nvPr/>
        </p:nvGrpSpPr>
        <p:grpSpPr>
          <a:xfrm>
            <a:off x="486499" y="934333"/>
            <a:ext cx="2386384" cy="823444"/>
            <a:chOff x="494754" y="985922"/>
            <a:chExt cx="2386384" cy="823444"/>
          </a:xfrm>
        </p:grpSpPr>
        <p:grpSp>
          <p:nvGrpSpPr>
            <p:cNvPr id="78" name="Group 77">
              <a:extLst>
                <a:ext uri="{FF2B5EF4-FFF2-40B4-BE49-F238E27FC236}">
                  <a16:creationId xmlns:a16="http://schemas.microsoft.com/office/drawing/2014/main" id="{6EA9C48D-EFEE-0751-B187-3BCE5B96322D}"/>
                </a:ext>
              </a:extLst>
            </p:cNvPr>
            <p:cNvGrpSpPr/>
            <p:nvPr/>
          </p:nvGrpSpPr>
          <p:grpSpPr>
            <a:xfrm>
              <a:off x="494754" y="985922"/>
              <a:ext cx="2386384" cy="823444"/>
              <a:chOff x="3422474" y="985922"/>
              <a:chExt cx="2386384" cy="823444"/>
            </a:xfrm>
          </p:grpSpPr>
          <p:sp>
            <p:nvSpPr>
              <p:cNvPr id="79" name="Freeform 179">
                <a:extLst>
                  <a:ext uri="{FF2B5EF4-FFF2-40B4-BE49-F238E27FC236}">
                    <a16:creationId xmlns:a16="http://schemas.microsoft.com/office/drawing/2014/main" id="{29D2A98F-44E9-E1EF-ECCC-933A62D128EF}"/>
                  </a:ext>
                </a:extLst>
              </p:cNvPr>
              <p:cNvSpPr>
                <a:spLocks/>
              </p:cNvSpPr>
              <p:nvPr/>
            </p:nvSpPr>
            <p:spPr bwMode="auto">
              <a:xfrm flipH="1">
                <a:off x="3797301" y="1401325"/>
                <a:ext cx="1198757" cy="408041"/>
              </a:xfrm>
              <a:custGeom>
                <a:avLst/>
                <a:gdLst>
                  <a:gd name="T0" fmla="*/ 526 w 526"/>
                  <a:gd name="T1" fmla="*/ 0 h 189"/>
                  <a:gd name="T2" fmla="*/ 95 w 526"/>
                  <a:gd name="T3" fmla="*/ 0 h 189"/>
                  <a:gd name="T4" fmla="*/ 0 w 526"/>
                  <a:gd name="T5" fmla="*/ 95 h 189"/>
                  <a:gd name="T6" fmla="*/ 95 w 526"/>
                  <a:gd name="T7" fmla="*/ 189 h 189"/>
                  <a:gd name="T8" fmla="*/ 526 w 526"/>
                  <a:gd name="T9" fmla="*/ 189 h 189"/>
                  <a:gd name="T10" fmla="*/ 526 w 526"/>
                  <a:gd name="T11" fmla="*/ 0 h 189"/>
                </a:gdLst>
                <a:ahLst/>
                <a:cxnLst>
                  <a:cxn ang="0">
                    <a:pos x="T0" y="T1"/>
                  </a:cxn>
                  <a:cxn ang="0">
                    <a:pos x="T2" y="T3"/>
                  </a:cxn>
                  <a:cxn ang="0">
                    <a:pos x="T4" y="T5"/>
                  </a:cxn>
                  <a:cxn ang="0">
                    <a:pos x="T6" y="T7"/>
                  </a:cxn>
                  <a:cxn ang="0">
                    <a:pos x="T8" y="T9"/>
                  </a:cxn>
                  <a:cxn ang="0">
                    <a:pos x="T10" y="T11"/>
                  </a:cxn>
                </a:cxnLst>
                <a:rect l="0" t="0" r="r" b="b"/>
                <a:pathLst>
                  <a:path w="526" h="189">
                    <a:moveTo>
                      <a:pt x="526" y="0"/>
                    </a:moveTo>
                    <a:cubicBezTo>
                      <a:pt x="95" y="0"/>
                      <a:pt x="95" y="0"/>
                      <a:pt x="95" y="0"/>
                    </a:cubicBezTo>
                    <a:cubicBezTo>
                      <a:pt x="42" y="0"/>
                      <a:pt x="0" y="43"/>
                      <a:pt x="0" y="95"/>
                    </a:cubicBezTo>
                    <a:cubicBezTo>
                      <a:pt x="0" y="147"/>
                      <a:pt x="42" y="189"/>
                      <a:pt x="95" y="189"/>
                    </a:cubicBezTo>
                    <a:cubicBezTo>
                      <a:pt x="526" y="189"/>
                      <a:pt x="526" y="189"/>
                      <a:pt x="526" y="189"/>
                    </a:cubicBezTo>
                    <a:lnTo>
                      <a:pt x="52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0180" tIns="34290" rIns="68580" bIns="34290" numCol="1" anchor="ctr" anchorCtr="0" compatLnSpc="1">
                <a:prstTxWarp prst="textNoShape">
                  <a:avLst/>
                </a:prstTxWarp>
              </a:bodyPr>
              <a:lstStyle/>
              <a:p>
                <a:endParaRPr lang="en-IN" sz="3600"/>
              </a:p>
            </p:txBody>
          </p:sp>
          <p:grpSp>
            <p:nvGrpSpPr>
              <p:cNvPr id="83" name="Group 82">
                <a:extLst>
                  <a:ext uri="{FF2B5EF4-FFF2-40B4-BE49-F238E27FC236}">
                    <a16:creationId xmlns:a16="http://schemas.microsoft.com/office/drawing/2014/main" id="{FD031C3B-059A-1249-B01B-7B8145275C0D}"/>
                  </a:ext>
                </a:extLst>
              </p:cNvPr>
              <p:cNvGrpSpPr/>
              <p:nvPr/>
            </p:nvGrpSpPr>
            <p:grpSpPr>
              <a:xfrm>
                <a:off x="3422669" y="985922"/>
                <a:ext cx="380788" cy="823444"/>
                <a:chOff x="3172849" y="727001"/>
                <a:chExt cx="639688" cy="1383310"/>
              </a:xfrm>
            </p:grpSpPr>
            <p:sp>
              <p:nvSpPr>
                <p:cNvPr id="91" name="Freeform 6">
                  <a:extLst>
                    <a:ext uri="{FF2B5EF4-FFF2-40B4-BE49-F238E27FC236}">
                      <a16:creationId xmlns:a16="http://schemas.microsoft.com/office/drawing/2014/main" id="{E8DC0911-5564-FFCE-DCF9-CBDBF70F7CFD}"/>
                    </a:ext>
                  </a:extLst>
                </p:cNvPr>
                <p:cNvSpPr>
                  <a:spLocks/>
                </p:cNvSpPr>
                <p:nvPr/>
              </p:nvSpPr>
              <p:spPr bwMode="auto">
                <a:xfrm flipH="1">
                  <a:off x="3172849" y="727001"/>
                  <a:ext cx="639688" cy="1383310"/>
                </a:xfrm>
                <a:custGeom>
                  <a:avLst/>
                  <a:gdLst>
                    <a:gd name="T0" fmla="*/ 0 w 189"/>
                    <a:gd name="T1" fmla="*/ 94 h 369"/>
                    <a:gd name="T2" fmla="*/ 0 w 189"/>
                    <a:gd name="T3" fmla="*/ 369 h 369"/>
                    <a:gd name="T4" fmla="*/ 189 w 189"/>
                    <a:gd name="T5" fmla="*/ 207 h 369"/>
                    <a:gd name="T6" fmla="*/ 189 w 189"/>
                    <a:gd name="T7" fmla="*/ 94 h 369"/>
                    <a:gd name="T8" fmla="*/ 94 w 189"/>
                    <a:gd name="T9" fmla="*/ 0 h 369"/>
                    <a:gd name="T10" fmla="*/ 0 w 189"/>
                    <a:gd name="T11" fmla="*/ 94 h 369"/>
                  </a:gdLst>
                  <a:ahLst/>
                  <a:cxnLst>
                    <a:cxn ang="0">
                      <a:pos x="T0" y="T1"/>
                    </a:cxn>
                    <a:cxn ang="0">
                      <a:pos x="T2" y="T3"/>
                    </a:cxn>
                    <a:cxn ang="0">
                      <a:pos x="T4" y="T5"/>
                    </a:cxn>
                    <a:cxn ang="0">
                      <a:pos x="T6" y="T7"/>
                    </a:cxn>
                    <a:cxn ang="0">
                      <a:pos x="T8" y="T9"/>
                    </a:cxn>
                    <a:cxn ang="0">
                      <a:pos x="T10" y="T11"/>
                    </a:cxn>
                  </a:cxnLst>
                  <a:rect l="0" t="0" r="r" b="b"/>
                  <a:pathLst>
                    <a:path w="189" h="369">
                      <a:moveTo>
                        <a:pt x="0" y="94"/>
                      </a:moveTo>
                      <a:cubicBezTo>
                        <a:pt x="0" y="369"/>
                        <a:pt x="0" y="369"/>
                        <a:pt x="0" y="369"/>
                      </a:cubicBezTo>
                      <a:cubicBezTo>
                        <a:pt x="189" y="207"/>
                        <a:pt x="189" y="207"/>
                        <a:pt x="189" y="207"/>
                      </a:cubicBezTo>
                      <a:cubicBezTo>
                        <a:pt x="189" y="94"/>
                        <a:pt x="189" y="94"/>
                        <a:pt x="189" y="94"/>
                      </a:cubicBezTo>
                      <a:cubicBezTo>
                        <a:pt x="189" y="42"/>
                        <a:pt x="146" y="0"/>
                        <a:pt x="94" y="0"/>
                      </a:cubicBezTo>
                      <a:cubicBezTo>
                        <a:pt x="42" y="0"/>
                        <a:pt x="0" y="42"/>
                        <a:pt x="0" y="94"/>
                      </a:cubicBezTo>
                      <a:close/>
                    </a:path>
                  </a:pathLst>
                </a:custGeom>
                <a:solidFill>
                  <a:srgbClr val="4FA6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IN" sz="1350"/>
                </a:p>
              </p:txBody>
            </p:sp>
            <p:sp>
              <p:nvSpPr>
                <p:cNvPr id="92" name="Oval 8">
                  <a:extLst>
                    <a:ext uri="{FF2B5EF4-FFF2-40B4-BE49-F238E27FC236}">
                      <a16:creationId xmlns:a16="http://schemas.microsoft.com/office/drawing/2014/main" id="{E763D145-F027-03EE-4B17-2D3C922BD863}"/>
                    </a:ext>
                  </a:extLst>
                </p:cNvPr>
                <p:cNvSpPr>
                  <a:spLocks/>
                </p:cNvSpPr>
                <p:nvPr/>
              </p:nvSpPr>
              <p:spPr bwMode="auto">
                <a:xfrm flipH="1">
                  <a:off x="3226186" y="814879"/>
                  <a:ext cx="535678" cy="53567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endParaRPr lang="en-IN" sz="900" b="1">
                    <a:solidFill>
                      <a:srgbClr val="F2CA04"/>
                    </a:solidFill>
                    <a:latin typeface="Gilroy-Bold ☞"/>
                  </a:endParaRPr>
                </a:p>
              </p:txBody>
            </p:sp>
          </p:grpSp>
          <p:sp>
            <p:nvSpPr>
              <p:cNvPr id="85" name="Freeform 179">
                <a:extLst>
                  <a:ext uri="{FF2B5EF4-FFF2-40B4-BE49-F238E27FC236}">
                    <a16:creationId xmlns:a16="http://schemas.microsoft.com/office/drawing/2014/main" id="{F4D49A22-5967-57FD-8BCC-997781E3814F}"/>
                  </a:ext>
                </a:extLst>
              </p:cNvPr>
              <p:cNvSpPr>
                <a:spLocks/>
              </p:cNvSpPr>
              <p:nvPr/>
            </p:nvSpPr>
            <p:spPr bwMode="auto">
              <a:xfrm flipH="1">
                <a:off x="4610101" y="1401325"/>
                <a:ext cx="1198757" cy="408041"/>
              </a:xfrm>
              <a:custGeom>
                <a:avLst/>
                <a:gdLst>
                  <a:gd name="T0" fmla="*/ 526 w 526"/>
                  <a:gd name="T1" fmla="*/ 0 h 189"/>
                  <a:gd name="T2" fmla="*/ 95 w 526"/>
                  <a:gd name="T3" fmla="*/ 0 h 189"/>
                  <a:gd name="T4" fmla="*/ 0 w 526"/>
                  <a:gd name="T5" fmla="*/ 95 h 189"/>
                  <a:gd name="T6" fmla="*/ 95 w 526"/>
                  <a:gd name="T7" fmla="*/ 189 h 189"/>
                  <a:gd name="T8" fmla="*/ 526 w 526"/>
                  <a:gd name="T9" fmla="*/ 189 h 189"/>
                  <a:gd name="T10" fmla="*/ 526 w 526"/>
                  <a:gd name="T11" fmla="*/ 0 h 189"/>
                </a:gdLst>
                <a:ahLst/>
                <a:cxnLst>
                  <a:cxn ang="0">
                    <a:pos x="T0" y="T1"/>
                  </a:cxn>
                  <a:cxn ang="0">
                    <a:pos x="T2" y="T3"/>
                  </a:cxn>
                  <a:cxn ang="0">
                    <a:pos x="T4" y="T5"/>
                  </a:cxn>
                  <a:cxn ang="0">
                    <a:pos x="T6" y="T7"/>
                  </a:cxn>
                  <a:cxn ang="0">
                    <a:pos x="T8" y="T9"/>
                  </a:cxn>
                  <a:cxn ang="0">
                    <a:pos x="T10" y="T11"/>
                  </a:cxn>
                </a:cxnLst>
                <a:rect l="0" t="0" r="r" b="b"/>
                <a:pathLst>
                  <a:path w="526" h="189">
                    <a:moveTo>
                      <a:pt x="526" y="0"/>
                    </a:moveTo>
                    <a:cubicBezTo>
                      <a:pt x="95" y="0"/>
                      <a:pt x="95" y="0"/>
                      <a:pt x="95" y="0"/>
                    </a:cubicBezTo>
                    <a:cubicBezTo>
                      <a:pt x="42" y="0"/>
                      <a:pt x="0" y="43"/>
                      <a:pt x="0" y="95"/>
                    </a:cubicBezTo>
                    <a:cubicBezTo>
                      <a:pt x="0" y="147"/>
                      <a:pt x="42" y="189"/>
                      <a:pt x="95" y="189"/>
                    </a:cubicBezTo>
                    <a:cubicBezTo>
                      <a:pt x="526" y="189"/>
                      <a:pt x="526" y="189"/>
                      <a:pt x="526" y="189"/>
                    </a:cubicBezTo>
                    <a:lnTo>
                      <a:pt x="52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0180" tIns="34290" rIns="68580" bIns="34290" numCol="1" anchor="ctr" anchorCtr="0" compatLnSpc="1">
                <a:prstTxWarp prst="textNoShape">
                  <a:avLst/>
                </a:prstTxWarp>
              </a:bodyPr>
              <a:lstStyle/>
              <a:p>
                <a:endParaRPr lang="en-IN" sz="3600"/>
              </a:p>
            </p:txBody>
          </p:sp>
          <p:sp>
            <p:nvSpPr>
              <p:cNvPr id="86" name="Oval 8">
                <a:extLst>
                  <a:ext uri="{FF2B5EF4-FFF2-40B4-BE49-F238E27FC236}">
                    <a16:creationId xmlns:a16="http://schemas.microsoft.com/office/drawing/2014/main" id="{0498142A-5B5F-DEA2-84E3-1BB2F0528096}"/>
                  </a:ext>
                </a:extLst>
              </p:cNvPr>
              <p:cNvSpPr>
                <a:spLocks/>
              </p:cNvSpPr>
              <p:nvPr/>
            </p:nvSpPr>
            <p:spPr bwMode="auto">
              <a:xfrm flipH="1">
                <a:off x="5447485" y="1451197"/>
                <a:ext cx="308298" cy="308297"/>
              </a:xfrm>
              <a:prstGeom prst="ellipse">
                <a:avLst/>
              </a:prstGeom>
              <a:solidFill>
                <a:srgbClr val="4FA6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endParaRPr lang="en-IN" sz="1600" b="1">
                  <a:solidFill>
                    <a:schemeClr val="bg1"/>
                  </a:solidFill>
                  <a:latin typeface="Gilroy-Bold ☞"/>
                </a:endParaRPr>
              </a:p>
            </p:txBody>
          </p:sp>
          <p:sp>
            <p:nvSpPr>
              <p:cNvPr id="87" name="Freeform 7">
                <a:extLst>
                  <a:ext uri="{FF2B5EF4-FFF2-40B4-BE49-F238E27FC236}">
                    <a16:creationId xmlns:a16="http://schemas.microsoft.com/office/drawing/2014/main" id="{BBB84602-6D94-9FD3-1B0C-0FC21D49517D}"/>
                  </a:ext>
                </a:extLst>
              </p:cNvPr>
              <p:cNvSpPr>
                <a:spLocks/>
              </p:cNvSpPr>
              <p:nvPr/>
            </p:nvSpPr>
            <p:spPr bwMode="auto">
              <a:xfrm flipH="1">
                <a:off x="3793299" y="1426760"/>
                <a:ext cx="1985496" cy="355553"/>
              </a:xfrm>
              <a:custGeom>
                <a:avLst/>
                <a:gdLst>
                  <a:gd name="T0" fmla="*/ 507 w 507"/>
                  <a:gd name="T1" fmla="*/ 167 h 167"/>
                  <a:gd name="T2" fmla="*/ 83 w 507"/>
                  <a:gd name="T3" fmla="*/ 167 h 167"/>
                  <a:gd name="T4" fmla="*/ 0 w 507"/>
                  <a:gd name="T5" fmla="*/ 84 h 167"/>
                  <a:gd name="T6" fmla="*/ 0 w 507"/>
                  <a:gd name="T7" fmla="*/ 84 h 167"/>
                  <a:gd name="T8" fmla="*/ 83 w 507"/>
                  <a:gd name="T9" fmla="*/ 0 h 167"/>
                  <a:gd name="T10" fmla="*/ 507 w 507"/>
                  <a:gd name="T11" fmla="*/ 0 h 167"/>
                  <a:gd name="connsiteX0" fmla="*/ 10000 w 16989"/>
                  <a:gd name="connsiteY0" fmla="*/ 10000 h 10000"/>
                  <a:gd name="connsiteX1" fmla="*/ 1637 w 16989"/>
                  <a:gd name="connsiteY1" fmla="*/ 10000 h 10000"/>
                  <a:gd name="connsiteX2" fmla="*/ 0 w 16989"/>
                  <a:gd name="connsiteY2" fmla="*/ 5030 h 10000"/>
                  <a:gd name="connsiteX3" fmla="*/ 0 w 16989"/>
                  <a:gd name="connsiteY3" fmla="*/ 5030 h 10000"/>
                  <a:gd name="connsiteX4" fmla="*/ 1637 w 16989"/>
                  <a:gd name="connsiteY4" fmla="*/ 0 h 10000"/>
                  <a:gd name="connsiteX5" fmla="*/ 16989 w 16989"/>
                  <a:gd name="connsiteY5" fmla="*/ 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89" h="10000">
                    <a:moveTo>
                      <a:pt x="10000" y="10000"/>
                    </a:moveTo>
                    <a:lnTo>
                      <a:pt x="1637" y="10000"/>
                    </a:lnTo>
                    <a:cubicBezTo>
                      <a:pt x="730" y="10000"/>
                      <a:pt x="0" y="7784"/>
                      <a:pt x="0" y="5030"/>
                    </a:cubicBezTo>
                    <a:lnTo>
                      <a:pt x="0" y="5030"/>
                    </a:lnTo>
                    <a:cubicBezTo>
                      <a:pt x="0" y="2275"/>
                      <a:pt x="730" y="0"/>
                      <a:pt x="1637" y="0"/>
                    </a:cubicBezTo>
                    <a:lnTo>
                      <a:pt x="16989" y="67"/>
                    </a:lnTo>
                  </a:path>
                </a:pathLst>
              </a:custGeom>
              <a:noFill/>
              <a:ln w="15875" cap="flat">
                <a:solidFill>
                  <a:srgbClr val="4FA6D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88" name="TextBox 87">
                <a:extLst>
                  <a:ext uri="{FF2B5EF4-FFF2-40B4-BE49-F238E27FC236}">
                    <a16:creationId xmlns:a16="http://schemas.microsoft.com/office/drawing/2014/main" id="{2FED138C-ABD0-E4FA-67EE-8C87E129C4AE}"/>
                  </a:ext>
                </a:extLst>
              </p:cNvPr>
              <p:cNvSpPr txBox="1">
                <a:spLocks/>
              </p:cNvSpPr>
              <p:nvPr/>
            </p:nvSpPr>
            <p:spPr>
              <a:xfrm>
                <a:off x="3737949" y="1466918"/>
                <a:ext cx="1824651"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600" b="1" kern="0">
                    <a:solidFill>
                      <a:schemeClr val="bg1"/>
                    </a:solidFill>
                    <a:uLnTx/>
                    <a:latin typeface="Gilroy Bold" panose="00000800000000000000" pitchFamily="2" charset="0"/>
                    <a:ea typeface="Gilroy-Bold"/>
                    <a:cs typeface="Poppins" panose="00000500000000000000" pitchFamily="2" charset="0"/>
                  </a:defRPr>
                </a:lvl1pPr>
              </a:lstStyle>
              <a:p>
                <a:pPr algn="l">
                  <a:defRPr/>
                </a:pPr>
                <a:r>
                  <a:rPr kumimoji="0" lang="en-US" sz="1200" b="1" i="0" u="none" strike="noStrike" kern="0" cap="none" spc="0" normalizeH="0" baseline="0" noProof="0" dirty="0">
                    <a:ln>
                      <a:noFill/>
                    </a:ln>
                    <a:solidFill>
                      <a:schemeClr val="tx1"/>
                    </a:solidFill>
                    <a:effectLst/>
                    <a:uLnTx/>
                    <a:uFillTx/>
                    <a:latin typeface="Gilroy-Bold ☞"/>
                    <a:sym typeface="Gilroy-Bold"/>
                  </a:rPr>
                  <a:t>IDEAS TO MVP</a:t>
                </a:r>
                <a:endParaRPr kumimoji="0" lang="en-IN" sz="1200" b="1" i="0" u="none" strike="noStrike" kern="0" cap="none" spc="0" normalizeH="0" baseline="0" noProof="0" dirty="0">
                  <a:ln>
                    <a:noFill/>
                  </a:ln>
                  <a:solidFill>
                    <a:schemeClr val="tx1"/>
                  </a:solidFill>
                  <a:effectLst/>
                  <a:uLnTx/>
                  <a:uFillTx/>
                  <a:latin typeface="Gilroy-Bold ☞"/>
                  <a:sym typeface="Avenir Light"/>
                </a:endParaRPr>
              </a:p>
            </p:txBody>
          </p:sp>
          <p:cxnSp>
            <p:nvCxnSpPr>
              <p:cNvPr id="89" name="Straight Connector 88">
                <a:extLst>
                  <a:ext uri="{FF2B5EF4-FFF2-40B4-BE49-F238E27FC236}">
                    <a16:creationId xmlns:a16="http://schemas.microsoft.com/office/drawing/2014/main" id="{F8DD184B-DC10-0874-53BC-08EBB448D39B}"/>
                  </a:ext>
                </a:extLst>
              </p:cNvPr>
              <p:cNvCxnSpPr>
                <a:cxnSpLocks/>
                <a:endCxn id="87" idx="0"/>
              </p:cNvCxnSpPr>
              <p:nvPr/>
            </p:nvCxnSpPr>
            <p:spPr>
              <a:xfrm>
                <a:off x="3787964" y="1782313"/>
                <a:ext cx="822136" cy="0"/>
              </a:xfrm>
              <a:prstGeom prst="line">
                <a:avLst/>
              </a:prstGeom>
              <a:noFill/>
              <a:ln w="16510" cap="flat">
                <a:solidFill>
                  <a:srgbClr val="4FA6DA"/>
                </a:solidFill>
                <a:prstDash val="solid"/>
                <a:miter lim="400000"/>
              </a:ln>
              <a:effectLst/>
              <a:sp3d/>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CA1A1BC2-8206-0019-ACEB-3868FD443A5B}"/>
                  </a:ext>
                </a:extLst>
              </p:cNvPr>
              <p:cNvSpPr txBox="1">
                <a:spLocks/>
              </p:cNvSpPr>
              <p:nvPr/>
            </p:nvSpPr>
            <p:spPr>
              <a:xfrm>
                <a:off x="3422474" y="1042742"/>
                <a:ext cx="374633"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600" b="1" kern="0">
                    <a:solidFill>
                      <a:schemeClr val="bg1"/>
                    </a:solidFill>
                    <a:uLnTx/>
                    <a:latin typeface="Gilroy Bold" panose="00000800000000000000" pitchFamily="2" charset="0"/>
                    <a:ea typeface="Gilroy-Bold"/>
                    <a:cs typeface="Poppins" panose="00000500000000000000" pitchFamily="2" charset="0"/>
                  </a:defRPr>
                </a:lvl1pPr>
              </a:lstStyle>
              <a:p>
                <a:r>
                  <a:rPr lang="en-US" sz="1400">
                    <a:solidFill>
                      <a:srgbClr val="4FA6DA"/>
                    </a:solidFill>
                    <a:latin typeface="Gilroy-Bold ☞"/>
                    <a:sym typeface="Gilroy-Bold"/>
                  </a:rPr>
                  <a:t>01</a:t>
                </a:r>
                <a:endParaRPr lang="en-IN" sz="1400">
                  <a:solidFill>
                    <a:srgbClr val="4FA6DA"/>
                  </a:solidFill>
                  <a:latin typeface="Gilroy-Bold ☞"/>
                </a:endParaRPr>
              </a:p>
            </p:txBody>
          </p:sp>
        </p:grpSp>
        <p:pic>
          <p:nvPicPr>
            <p:cNvPr id="46" name="Graphic 45" descr="Continuous Improvement with solid fill">
              <a:extLst>
                <a:ext uri="{FF2B5EF4-FFF2-40B4-BE49-F238E27FC236}">
                  <a16:creationId xmlns:a16="http://schemas.microsoft.com/office/drawing/2014/main" id="{B38F6C7C-3E11-50D3-B657-8F86944FCD6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85322" y="1417239"/>
              <a:ext cx="382817" cy="382817"/>
            </a:xfrm>
            <a:prstGeom prst="rect">
              <a:avLst/>
            </a:prstGeom>
          </p:spPr>
        </p:pic>
      </p:grpSp>
      <p:sp>
        <p:nvSpPr>
          <p:cNvPr id="7" name="Graphic 141">
            <a:extLst>
              <a:ext uri="{FF2B5EF4-FFF2-40B4-BE49-F238E27FC236}">
                <a16:creationId xmlns:a16="http://schemas.microsoft.com/office/drawing/2014/main" id="{7FA82067-CAA8-61E9-BAA3-EB8953D28131}"/>
              </a:ext>
            </a:extLst>
          </p:cNvPr>
          <p:cNvSpPr/>
          <p:nvPr/>
        </p:nvSpPr>
        <p:spPr>
          <a:xfrm>
            <a:off x="3401196" y="1333337"/>
            <a:ext cx="2390366" cy="3628014"/>
          </a:xfrm>
          <a:custGeom>
            <a:avLst/>
            <a:gdLst>
              <a:gd name="connsiteX0" fmla="*/ 174131 w 2390366"/>
              <a:gd name="connsiteY0" fmla="*/ 3628014 h 3628014"/>
              <a:gd name="connsiteX1" fmla="*/ 2190794 w 2390366"/>
              <a:gd name="connsiteY1" fmla="*/ 3628014 h 3628014"/>
              <a:gd name="connsiteX2" fmla="*/ 2382673 w 2390366"/>
              <a:gd name="connsiteY2" fmla="*/ 3433766 h 3628014"/>
              <a:gd name="connsiteX3" fmla="*/ 2382673 w 2390366"/>
              <a:gd name="connsiteY3" fmla="*/ 2491433 h 3628014"/>
              <a:gd name="connsiteX4" fmla="*/ 2190794 w 2390366"/>
              <a:gd name="connsiteY4" fmla="*/ 2300832 h 3628014"/>
              <a:gd name="connsiteX5" fmla="*/ 258568 w 2390366"/>
              <a:gd name="connsiteY5" fmla="*/ 2300832 h 3628014"/>
              <a:gd name="connsiteX6" fmla="*/ 0 w 2390366"/>
              <a:gd name="connsiteY6" fmla="*/ 1974258 h 3628014"/>
              <a:gd name="connsiteX7" fmla="*/ 0 w 2390366"/>
              <a:gd name="connsiteY7" fmla="*/ 609671 h 3628014"/>
              <a:gd name="connsiteX8" fmla="*/ 183786 w 2390366"/>
              <a:gd name="connsiteY8" fmla="*/ 442489 h 3628014"/>
              <a:gd name="connsiteX9" fmla="*/ 2168977 w 2390366"/>
              <a:gd name="connsiteY9" fmla="*/ 445477 h 3628014"/>
              <a:gd name="connsiteX10" fmla="*/ 2390366 w 2390366"/>
              <a:gd name="connsiteY10" fmla="*/ 219521 h 3628014"/>
              <a:gd name="connsiteX11" fmla="*/ 2125196 w 2390366"/>
              <a:gd name="connsiteY11" fmla="*/ 10 h 3628014"/>
              <a:gd name="connsiteX12" fmla="*/ 381452 w 2390366"/>
              <a:gd name="connsiteY12" fmla="*/ 0 h 362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90366" h="3628014">
                <a:moveTo>
                  <a:pt x="174131" y="3628014"/>
                </a:moveTo>
                <a:lnTo>
                  <a:pt x="2190794" y="3628014"/>
                </a:lnTo>
                <a:cubicBezTo>
                  <a:pt x="2256539" y="3628014"/>
                  <a:pt x="2381873" y="3580225"/>
                  <a:pt x="2382673" y="3433766"/>
                </a:cubicBezTo>
                <a:cubicBezTo>
                  <a:pt x="2383452" y="3290618"/>
                  <a:pt x="2382989" y="2745902"/>
                  <a:pt x="2382673" y="2491433"/>
                </a:cubicBezTo>
                <a:cubicBezTo>
                  <a:pt x="2382673" y="2419528"/>
                  <a:pt x="2316423" y="2300832"/>
                  <a:pt x="2190794" y="2300832"/>
                </a:cubicBezTo>
                <a:cubicBezTo>
                  <a:pt x="2059883" y="2300832"/>
                  <a:pt x="848100" y="2301157"/>
                  <a:pt x="258568" y="2300832"/>
                </a:cubicBezTo>
                <a:cubicBezTo>
                  <a:pt x="139999" y="2300832"/>
                  <a:pt x="0" y="2250205"/>
                  <a:pt x="0" y="1974258"/>
                </a:cubicBezTo>
                <a:cubicBezTo>
                  <a:pt x="0" y="1698301"/>
                  <a:pt x="0" y="949551"/>
                  <a:pt x="0" y="609671"/>
                </a:cubicBezTo>
                <a:cubicBezTo>
                  <a:pt x="-3" y="551495"/>
                  <a:pt x="42349" y="442496"/>
                  <a:pt x="183786" y="442489"/>
                </a:cubicBezTo>
                <a:cubicBezTo>
                  <a:pt x="306169" y="442481"/>
                  <a:pt x="1615021" y="445477"/>
                  <a:pt x="2168977" y="445477"/>
                </a:cubicBezTo>
                <a:cubicBezTo>
                  <a:pt x="2266559" y="445477"/>
                  <a:pt x="2390366" y="369931"/>
                  <a:pt x="2390366" y="219521"/>
                </a:cubicBezTo>
                <a:cubicBezTo>
                  <a:pt x="2390366" y="30784"/>
                  <a:pt x="2206160" y="10"/>
                  <a:pt x="2125196" y="10"/>
                </a:cubicBezTo>
                <a:lnTo>
                  <a:pt x="381452" y="0"/>
                </a:lnTo>
              </a:path>
            </a:pathLst>
          </a:custGeom>
          <a:noFill/>
          <a:ln w="52586" cap="flat">
            <a:solidFill>
              <a:srgbClr val="FFFFFF"/>
            </a:solidFill>
            <a:prstDash val="solid"/>
            <a:miter/>
          </a:ln>
        </p:spPr>
        <p:txBody>
          <a:bodyPr rtlCol="0" anchor="ctr"/>
          <a:lstStyle/>
          <a:p>
            <a:endParaRPr lang="en-IN"/>
          </a:p>
        </p:txBody>
      </p:sp>
      <p:sp>
        <p:nvSpPr>
          <p:cNvPr id="8" name="Graphic 140">
            <a:extLst>
              <a:ext uri="{FF2B5EF4-FFF2-40B4-BE49-F238E27FC236}">
                <a16:creationId xmlns:a16="http://schemas.microsoft.com/office/drawing/2014/main" id="{6C57A4F0-E8D9-04F9-32CE-F8AD6F62A5C4}"/>
              </a:ext>
            </a:extLst>
          </p:cNvPr>
          <p:cNvSpPr/>
          <p:nvPr/>
        </p:nvSpPr>
        <p:spPr>
          <a:xfrm>
            <a:off x="487734" y="1333337"/>
            <a:ext cx="2390366" cy="3628014"/>
          </a:xfrm>
          <a:custGeom>
            <a:avLst/>
            <a:gdLst>
              <a:gd name="connsiteX0" fmla="*/ 174131 w 2390366"/>
              <a:gd name="connsiteY0" fmla="*/ 3628014 h 3628014"/>
              <a:gd name="connsiteX1" fmla="*/ 2190794 w 2390366"/>
              <a:gd name="connsiteY1" fmla="*/ 3628014 h 3628014"/>
              <a:gd name="connsiteX2" fmla="*/ 2382673 w 2390366"/>
              <a:gd name="connsiteY2" fmla="*/ 3433766 h 3628014"/>
              <a:gd name="connsiteX3" fmla="*/ 2382673 w 2390366"/>
              <a:gd name="connsiteY3" fmla="*/ 2491433 h 3628014"/>
              <a:gd name="connsiteX4" fmla="*/ 2190794 w 2390366"/>
              <a:gd name="connsiteY4" fmla="*/ 2300832 h 3628014"/>
              <a:gd name="connsiteX5" fmla="*/ 258568 w 2390366"/>
              <a:gd name="connsiteY5" fmla="*/ 2300832 h 3628014"/>
              <a:gd name="connsiteX6" fmla="*/ 0 w 2390366"/>
              <a:gd name="connsiteY6" fmla="*/ 1974258 h 3628014"/>
              <a:gd name="connsiteX7" fmla="*/ 0 w 2390366"/>
              <a:gd name="connsiteY7" fmla="*/ 609671 h 3628014"/>
              <a:gd name="connsiteX8" fmla="*/ 183786 w 2390366"/>
              <a:gd name="connsiteY8" fmla="*/ 442489 h 3628014"/>
              <a:gd name="connsiteX9" fmla="*/ 2168977 w 2390366"/>
              <a:gd name="connsiteY9" fmla="*/ 445477 h 3628014"/>
              <a:gd name="connsiteX10" fmla="*/ 2390366 w 2390366"/>
              <a:gd name="connsiteY10" fmla="*/ 219521 h 3628014"/>
              <a:gd name="connsiteX11" fmla="*/ 2125196 w 2390366"/>
              <a:gd name="connsiteY11" fmla="*/ 10 h 3628014"/>
              <a:gd name="connsiteX12" fmla="*/ 381452 w 2390366"/>
              <a:gd name="connsiteY12" fmla="*/ 0 h 362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90366" h="3628014">
                <a:moveTo>
                  <a:pt x="174131" y="3628014"/>
                </a:moveTo>
                <a:lnTo>
                  <a:pt x="2190794" y="3628014"/>
                </a:lnTo>
                <a:cubicBezTo>
                  <a:pt x="2256539" y="3628014"/>
                  <a:pt x="2381873" y="3580225"/>
                  <a:pt x="2382673" y="3433766"/>
                </a:cubicBezTo>
                <a:cubicBezTo>
                  <a:pt x="2383452" y="3290618"/>
                  <a:pt x="2382989" y="2745902"/>
                  <a:pt x="2382673" y="2491433"/>
                </a:cubicBezTo>
                <a:cubicBezTo>
                  <a:pt x="2382673" y="2419528"/>
                  <a:pt x="2316423" y="2300832"/>
                  <a:pt x="2190794" y="2300832"/>
                </a:cubicBezTo>
                <a:cubicBezTo>
                  <a:pt x="2059883" y="2300832"/>
                  <a:pt x="848100" y="2301157"/>
                  <a:pt x="258568" y="2300832"/>
                </a:cubicBezTo>
                <a:cubicBezTo>
                  <a:pt x="139999" y="2300832"/>
                  <a:pt x="0" y="2250205"/>
                  <a:pt x="0" y="1974258"/>
                </a:cubicBezTo>
                <a:cubicBezTo>
                  <a:pt x="0" y="1698301"/>
                  <a:pt x="0" y="949551"/>
                  <a:pt x="0" y="609671"/>
                </a:cubicBezTo>
                <a:cubicBezTo>
                  <a:pt x="-3" y="551495"/>
                  <a:pt x="42349" y="442496"/>
                  <a:pt x="183786" y="442489"/>
                </a:cubicBezTo>
                <a:cubicBezTo>
                  <a:pt x="306169" y="442481"/>
                  <a:pt x="1615021" y="445477"/>
                  <a:pt x="2168977" y="445477"/>
                </a:cubicBezTo>
                <a:cubicBezTo>
                  <a:pt x="2266559" y="445477"/>
                  <a:pt x="2390366" y="369931"/>
                  <a:pt x="2390366" y="219521"/>
                </a:cubicBezTo>
                <a:cubicBezTo>
                  <a:pt x="2390366" y="30784"/>
                  <a:pt x="2206160" y="10"/>
                  <a:pt x="2125196" y="10"/>
                </a:cubicBezTo>
                <a:lnTo>
                  <a:pt x="381452" y="0"/>
                </a:lnTo>
              </a:path>
            </a:pathLst>
          </a:custGeom>
          <a:noFill/>
          <a:ln w="52586" cap="flat">
            <a:solidFill>
              <a:srgbClr val="FFFFFF"/>
            </a:solidFill>
            <a:prstDash val="solid"/>
            <a:miter/>
          </a:ln>
        </p:spPr>
        <p:txBody>
          <a:bodyPr rtlCol="0" anchor="ctr"/>
          <a:lstStyle/>
          <a:p>
            <a:endParaRPr lang="en-IN"/>
          </a:p>
        </p:txBody>
      </p:sp>
      <p:sp>
        <p:nvSpPr>
          <p:cNvPr id="10" name="Graphic 142">
            <a:extLst>
              <a:ext uri="{FF2B5EF4-FFF2-40B4-BE49-F238E27FC236}">
                <a16:creationId xmlns:a16="http://schemas.microsoft.com/office/drawing/2014/main" id="{82FC6FB4-334B-3838-016E-5552A640AE4B}"/>
              </a:ext>
            </a:extLst>
          </p:cNvPr>
          <p:cNvSpPr/>
          <p:nvPr/>
        </p:nvSpPr>
        <p:spPr>
          <a:xfrm>
            <a:off x="6317942" y="1326987"/>
            <a:ext cx="2390366" cy="3628014"/>
          </a:xfrm>
          <a:custGeom>
            <a:avLst/>
            <a:gdLst>
              <a:gd name="connsiteX0" fmla="*/ 174131 w 2390366"/>
              <a:gd name="connsiteY0" fmla="*/ 3628014 h 3628014"/>
              <a:gd name="connsiteX1" fmla="*/ 2190794 w 2390366"/>
              <a:gd name="connsiteY1" fmla="*/ 3628014 h 3628014"/>
              <a:gd name="connsiteX2" fmla="*/ 2382673 w 2390366"/>
              <a:gd name="connsiteY2" fmla="*/ 3433766 h 3628014"/>
              <a:gd name="connsiteX3" fmla="*/ 2382673 w 2390366"/>
              <a:gd name="connsiteY3" fmla="*/ 2491433 h 3628014"/>
              <a:gd name="connsiteX4" fmla="*/ 2190794 w 2390366"/>
              <a:gd name="connsiteY4" fmla="*/ 2300832 h 3628014"/>
              <a:gd name="connsiteX5" fmla="*/ 258568 w 2390366"/>
              <a:gd name="connsiteY5" fmla="*/ 2300832 h 3628014"/>
              <a:gd name="connsiteX6" fmla="*/ 0 w 2390366"/>
              <a:gd name="connsiteY6" fmla="*/ 1974258 h 3628014"/>
              <a:gd name="connsiteX7" fmla="*/ 0 w 2390366"/>
              <a:gd name="connsiteY7" fmla="*/ 609671 h 3628014"/>
              <a:gd name="connsiteX8" fmla="*/ 183786 w 2390366"/>
              <a:gd name="connsiteY8" fmla="*/ 442489 h 3628014"/>
              <a:gd name="connsiteX9" fmla="*/ 2168977 w 2390366"/>
              <a:gd name="connsiteY9" fmla="*/ 445477 h 3628014"/>
              <a:gd name="connsiteX10" fmla="*/ 2390366 w 2390366"/>
              <a:gd name="connsiteY10" fmla="*/ 219521 h 3628014"/>
              <a:gd name="connsiteX11" fmla="*/ 2125196 w 2390366"/>
              <a:gd name="connsiteY11" fmla="*/ 10 h 3628014"/>
              <a:gd name="connsiteX12" fmla="*/ 381452 w 2390366"/>
              <a:gd name="connsiteY12" fmla="*/ 0 h 362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90366" h="3628014">
                <a:moveTo>
                  <a:pt x="174131" y="3628014"/>
                </a:moveTo>
                <a:lnTo>
                  <a:pt x="2190794" y="3628014"/>
                </a:lnTo>
                <a:cubicBezTo>
                  <a:pt x="2256539" y="3628014"/>
                  <a:pt x="2381873" y="3580225"/>
                  <a:pt x="2382673" y="3433766"/>
                </a:cubicBezTo>
                <a:cubicBezTo>
                  <a:pt x="2383452" y="3290618"/>
                  <a:pt x="2382989" y="2745902"/>
                  <a:pt x="2382673" y="2491433"/>
                </a:cubicBezTo>
                <a:cubicBezTo>
                  <a:pt x="2382673" y="2419528"/>
                  <a:pt x="2316423" y="2300832"/>
                  <a:pt x="2190794" y="2300832"/>
                </a:cubicBezTo>
                <a:cubicBezTo>
                  <a:pt x="2059883" y="2300832"/>
                  <a:pt x="848100" y="2301157"/>
                  <a:pt x="258568" y="2300832"/>
                </a:cubicBezTo>
                <a:cubicBezTo>
                  <a:pt x="139999" y="2300832"/>
                  <a:pt x="0" y="2250205"/>
                  <a:pt x="0" y="1974258"/>
                </a:cubicBezTo>
                <a:cubicBezTo>
                  <a:pt x="0" y="1698301"/>
                  <a:pt x="0" y="949551"/>
                  <a:pt x="0" y="609671"/>
                </a:cubicBezTo>
                <a:cubicBezTo>
                  <a:pt x="-3" y="551495"/>
                  <a:pt x="42349" y="442496"/>
                  <a:pt x="183786" y="442489"/>
                </a:cubicBezTo>
                <a:cubicBezTo>
                  <a:pt x="306169" y="442481"/>
                  <a:pt x="1615021" y="445477"/>
                  <a:pt x="2168977" y="445477"/>
                </a:cubicBezTo>
                <a:cubicBezTo>
                  <a:pt x="2266559" y="445477"/>
                  <a:pt x="2390366" y="369931"/>
                  <a:pt x="2390366" y="219521"/>
                </a:cubicBezTo>
                <a:cubicBezTo>
                  <a:pt x="2390366" y="30784"/>
                  <a:pt x="2206160" y="10"/>
                  <a:pt x="2125196" y="10"/>
                </a:cubicBezTo>
                <a:lnTo>
                  <a:pt x="381452" y="0"/>
                </a:lnTo>
              </a:path>
            </a:pathLst>
          </a:custGeom>
          <a:noFill/>
          <a:ln w="52586"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238493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DA07D-1B4C-C84D-AA67-6266367B5FE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750FFE1-67AD-605C-9590-C076E304C659}"/>
              </a:ext>
            </a:extLst>
          </p:cNvPr>
          <p:cNvSpPr>
            <a:spLocks noGrp="1" noRot="1" noMove="1" noResize="1" noEditPoints="1" noAdjustHandles="1" noChangeArrowheads="1" noChangeShapeType="1"/>
          </p:cNvSpPr>
          <p:nvPr/>
        </p:nvSpPr>
        <p:spPr>
          <a:xfrm>
            <a:off x="0" y="0"/>
            <a:ext cx="9144000" cy="513715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34" name="Rectangle 33">
            <a:extLst>
              <a:ext uri="{FF2B5EF4-FFF2-40B4-BE49-F238E27FC236}">
                <a16:creationId xmlns:a16="http://schemas.microsoft.com/office/drawing/2014/main" id="{15BC9759-D83E-7965-39E5-74A95CD3E07F}"/>
              </a:ext>
            </a:extLst>
          </p:cNvPr>
          <p:cNvSpPr/>
          <p:nvPr/>
        </p:nvSpPr>
        <p:spPr>
          <a:xfrm>
            <a:off x="7972" y="513522"/>
            <a:ext cx="4402995" cy="4664395"/>
          </a:xfrm>
          <a:prstGeom prst="rect">
            <a:avLst/>
          </a:prstGeom>
          <a:solidFill>
            <a:srgbClr val="4FA6DA">
              <a:alpha val="2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35" name="Rectangle 34">
            <a:extLst>
              <a:ext uri="{FF2B5EF4-FFF2-40B4-BE49-F238E27FC236}">
                <a16:creationId xmlns:a16="http://schemas.microsoft.com/office/drawing/2014/main" id="{C9C963AF-B1E5-0665-9E4E-061BF3E484E1}"/>
              </a:ext>
            </a:extLst>
          </p:cNvPr>
          <p:cNvSpPr/>
          <p:nvPr/>
        </p:nvSpPr>
        <p:spPr>
          <a:xfrm>
            <a:off x="4463370" y="513522"/>
            <a:ext cx="4672659" cy="4664395"/>
          </a:xfrm>
          <a:prstGeom prst="rect">
            <a:avLst/>
          </a:prstGeom>
          <a:solidFill>
            <a:srgbClr val="01617A">
              <a:alpha val="2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 name="Title 6">
            <a:extLst>
              <a:ext uri="{FF2B5EF4-FFF2-40B4-BE49-F238E27FC236}">
                <a16:creationId xmlns:a16="http://schemas.microsoft.com/office/drawing/2014/main" id="{9E410A29-F966-5CC6-1E97-4F81F3C002C4}"/>
              </a:ext>
            </a:extLst>
          </p:cNvPr>
          <p:cNvSpPr txBox="1">
            <a:spLocks/>
          </p:cNvSpPr>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algn="l" defTabSz="825500"/>
            <a:r>
              <a:rPr lang="en-IN" b="1" dirty="0">
                <a:solidFill>
                  <a:srgbClr val="4FA6DA"/>
                </a:solidFill>
                <a:latin typeface="Gilroy-Medium ☞"/>
              </a:rPr>
              <a:t>DATA Quality as a Service </a:t>
            </a:r>
            <a:endParaRPr kumimoji="0" lang="en-IN" b="1" i="0" u="none" strike="noStrike" cap="none" spc="0" normalizeH="0" baseline="0" dirty="0">
              <a:ln>
                <a:noFill/>
              </a:ln>
              <a:solidFill>
                <a:srgbClr val="4FA6DA"/>
              </a:solidFill>
              <a:effectLst/>
              <a:uFillTx/>
              <a:latin typeface="Gilroy-Medium ☞"/>
              <a:sym typeface="Avenir Light"/>
            </a:endParaRPr>
          </a:p>
        </p:txBody>
      </p:sp>
      <p:sp>
        <p:nvSpPr>
          <p:cNvPr id="42" name="TextBox 41">
            <a:extLst>
              <a:ext uri="{FF2B5EF4-FFF2-40B4-BE49-F238E27FC236}">
                <a16:creationId xmlns:a16="http://schemas.microsoft.com/office/drawing/2014/main" id="{4ED55906-407E-1C3F-37AC-01BE8B6D9005}"/>
              </a:ext>
            </a:extLst>
          </p:cNvPr>
          <p:cNvSpPr txBox="1"/>
          <p:nvPr/>
        </p:nvSpPr>
        <p:spPr>
          <a:xfrm>
            <a:off x="4657011" y="594055"/>
            <a:ext cx="4662430" cy="390395"/>
          </a:xfrm>
          <a:prstGeom prst="rect">
            <a:avLst/>
          </a:prstGeom>
          <a:noFill/>
        </p:spPr>
        <p:txBody>
          <a:bodyPr wrap="square" anchor="ctr">
            <a:noAutofit/>
          </a:bodyPr>
          <a:lstStyle/>
          <a:p>
            <a:pPr algn="l"/>
            <a:r>
              <a:rPr lang="en-US" sz="1100" dirty="0">
                <a:solidFill>
                  <a:schemeClr val="bg1"/>
                </a:solidFill>
                <a:latin typeface="Gilroy-Medium ☞"/>
              </a:rPr>
              <a:t>We oversee the data integrity of essential assets, proactively identifying and mitigating any questionable data, thereby relieving your business partners from the need to address </a:t>
            </a:r>
            <a:r>
              <a:rPr lang="en-US" sz="1100">
                <a:solidFill>
                  <a:schemeClr val="bg1"/>
                </a:solidFill>
                <a:latin typeface="Gilroy-Medium ☞"/>
              </a:rPr>
              <a:t>such issues.</a:t>
            </a:r>
            <a:endParaRPr lang="en-US" sz="1100" dirty="0">
              <a:solidFill>
                <a:schemeClr val="bg1"/>
              </a:solidFill>
              <a:latin typeface="Gilroy-Medium ☞"/>
            </a:endParaRPr>
          </a:p>
        </p:txBody>
      </p:sp>
      <p:sp>
        <p:nvSpPr>
          <p:cNvPr id="43" name="TextBox 42">
            <a:extLst>
              <a:ext uri="{FF2B5EF4-FFF2-40B4-BE49-F238E27FC236}">
                <a16:creationId xmlns:a16="http://schemas.microsoft.com/office/drawing/2014/main" id="{21AB9C1A-765D-0CEE-898E-63F1960C0B10}"/>
              </a:ext>
            </a:extLst>
          </p:cNvPr>
          <p:cNvSpPr txBox="1"/>
          <p:nvPr/>
        </p:nvSpPr>
        <p:spPr>
          <a:xfrm>
            <a:off x="4667200" y="1007954"/>
            <a:ext cx="2007495" cy="570821"/>
          </a:xfrm>
          <a:prstGeom prst="rect">
            <a:avLst/>
          </a:prstGeom>
          <a:noFill/>
        </p:spPr>
        <p:txBody>
          <a:bodyPr wrap="square" anchor="ctr">
            <a:noAutofit/>
          </a:bodyPr>
          <a:lstStyle/>
          <a:p>
            <a:pPr marL="130969" indent="-130969" algn="l">
              <a:buFont typeface="Arial" panose="020B0604020202020204" pitchFamily="34" charset="0"/>
              <a:buChar char="•"/>
            </a:pPr>
            <a:r>
              <a:rPr lang="en-US" sz="1100" dirty="0">
                <a:solidFill>
                  <a:schemeClr val="bg1"/>
                </a:solidFill>
                <a:latin typeface="Gilroy-Medium ☞"/>
              </a:rPr>
              <a:t>Resources</a:t>
            </a:r>
          </a:p>
          <a:p>
            <a:pPr marL="130969" indent="-130969" algn="l">
              <a:buFont typeface="Arial" panose="020B0604020202020204" pitchFamily="34" charset="0"/>
              <a:buChar char="•"/>
            </a:pPr>
            <a:r>
              <a:rPr lang="en-US" sz="1100" dirty="0">
                <a:solidFill>
                  <a:schemeClr val="bg1"/>
                </a:solidFill>
                <a:latin typeface="Gilroy-Medium ☞"/>
              </a:rPr>
              <a:t>Best practices</a:t>
            </a:r>
          </a:p>
          <a:p>
            <a:pPr marL="130969" indent="-130969" algn="l">
              <a:buFont typeface="Arial" panose="020B0604020202020204" pitchFamily="34" charset="0"/>
              <a:buChar char="•"/>
            </a:pPr>
            <a:r>
              <a:rPr lang="en-US" sz="1100" dirty="0">
                <a:solidFill>
                  <a:schemeClr val="bg1"/>
                </a:solidFill>
                <a:latin typeface="Gilroy-Medium ☞"/>
              </a:rPr>
              <a:t>Accelerator</a:t>
            </a:r>
          </a:p>
        </p:txBody>
      </p:sp>
      <p:grpSp>
        <p:nvGrpSpPr>
          <p:cNvPr id="181" name="Group 180">
            <a:extLst>
              <a:ext uri="{FF2B5EF4-FFF2-40B4-BE49-F238E27FC236}">
                <a16:creationId xmlns:a16="http://schemas.microsoft.com/office/drawing/2014/main" id="{5C88498C-C351-033D-7BEA-833F1351A262}"/>
              </a:ext>
            </a:extLst>
          </p:cNvPr>
          <p:cNvGrpSpPr/>
          <p:nvPr/>
        </p:nvGrpSpPr>
        <p:grpSpPr>
          <a:xfrm>
            <a:off x="1019593" y="1134272"/>
            <a:ext cx="1726713" cy="495927"/>
            <a:chOff x="882009" y="542298"/>
            <a:chExt cx="2016396" cy="609600"/>
          </a:xfrm>
        </p:grpSpPr>
        <p:sp>
          <p:nvSpPr>
            <p:cNvPr id="116" name="Freeform: Shape 115">
              <a:extLst>
                <a:ext uri="{FF2B5EF4-FFF2-40B4-BE49-F238E27FC236}">
                  <a16:creationId xmlns:a16="http://schemas.microsoft.com/office/drawing/2014/main" id="{027C3E5F-18BB-C32C-DE97-7D8247AFEDF1}"/>
                </a:ext>
              </a:extLst>
            </p:cNvPr>
            <p:cNvSpPr/>
            <p:nvPr/>
          </p:nvSpPr>
          <p:spPr>
            <a:xfrm>
              <a:off x="882009" y="589049"/>
              <a:ext cx="1632655" cy="511319"/>
            </a:xfrm>
            <a:custGeom>
              <a:avLst/>
              <a:gdLst>
                <a:gd name="connsiteX0" fmla="*/ 2312549 w 3988021"/>
                <a:gd name="connsiteY0" fmla="*/ 1474505 h 1474968"/>
                <a:gd name="connsiteX1" fmla="*/ 737407 w 3988021"/>
                <a:gd name="connsiteY1" fmla="*/ 1474505 h 1474968"/>
                <a:gd name="connsiteX2" fmla="*/ -118 w 3988021"/>
                <a:gd name="connsiteY2" fmla="*/ 737020 h 1474968"/>
                <a:gd name="connsiteX3" fmla="*/ -118 w 3988021"/>
                <a:gd name="connsiteY3" fmla="*/ 737020 h 1474968"/>
                <a:gd name="connsiteX4" fmla="*/ 737407 w 3988021"/>
                <a:gd name="connsiteY4" fmla="*/ -464 h 1474968"/>
                <a:gd name="connsiteX5" fmla="*/ 3987904 w 3988021"/>
                <a:gd name="connsiteY5" fmla="*/ -464 h 147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8021" h="1474968">
                  <a:moveTo>
                    <a:pt x="2312549" y="1474505"/>
                  </a:moveTo>
                  <a:lnTo>
                    <a:pt x="737407" y="1474505"/>
                  </a:lnTo>
                  <a:cubicBezTo>
                    <a:pt x="330101" y="1474505"/>
                    <a:pt x="-118" y="1144326"/>
                    <a:pt x="-118" y="737020"/>
                  </a:cubicBezTo>
                  <a:lnTo>
                    <a:pt x="-118" y="737020"/>
                  </a:lnTo>
                  <a:cubicBezTo>
                    <a:pt x="-118" y="329714"/>
                    <a:pt x="330101" y="-464"/>
                    <a:pt x="737407" y="-464"/>
                  </a:cubicBezTo>
                  <a:lnTo>
                    <a:pt x="3987904" y="-464"/>
                  </a:lnTo>
                  <a:close/>
                </a:path>
              </a:pathLst>
            </a:custGeom>
            <a:solidFill>
              <a:schemeClr val="bg1">
                <a:alpha val="12000"/>
              </a:schemeClr>
            </a:solidFill>
            <a:ln w="4057" cap="flat">
              <a:noFill/>
              <a:prstDash val="solid"/>
              <a:miter/>
            </a:ln>
          </p:spPr>
          <p:txBody>
            <a:bodyPr rtlCol="0" anchor="ctr">
              <a:noAutofit/>
            </a:bodyPr>
            <a:lstStyle/>
            <a:p>
              <a:pPr defTabSz="793745"/>
              <a:endParaRPr lang="en-US" sz="3200" dirty="0">
                <a:solidFill>
                  <a:srgbClr val="4F4F4F"/>
                </a:solidFill>
                <a:latin typeface="Open Sans"/>
              </a:endParaRPr>
            </a:p>
          </p:txBody>
        </p:sp>
        <p:grpSp>
          <p:nvGrpSpPr>
            <p:cNvPr id="158" name="Group 157">
              <a:extLst>
                <a:ext uri="{FF2B5EF4-FFF2-40B4-BE49-F238E27FC236}">
                  <a16:creationId xmlns:a16="http://schemas.microsoft.com/office/drawing/2014/main" id="{8DF30247-C396-30EA-69F3-54D307F2D03A}"/>
                </a:ext>
              </a:extLst>
            </p:cNvPr>
            <p:cNvGrpSpPr/>
            <p:nvPr/>
          </p:nvGrpSpPr>
          <p:grpSpPr>
            <a:xfrm>
              <a:off x="1114480" y="542298"/>
              <a:ext cx="1783925" cy="609600"/>
              <a:chOff x="3313270" y="2358262"/>
              <a:chExt cx="4358004" cy="1489210"/>
            </a:xfrm>
          </p:grpSpPr>
          <p:sp>
            <p:nvSpPr>
              <p:cNvPr id="159" name="Freeform: Shape 158">
                <a:extLst>
                  <a:ext uri="{FF2B5EF4-FFF2-40B4-BE49-F238E27FC236}">
                    <a16:creationId xmlns:a16="http://schemas.microsoft.com/office/drawing/2014/main" id="{225AD25D-DB3E-E497-3485-48A02D001646}"/>
                  </a:ext>
                </a:extLst>
              </p:cNvPr>
              <p:cNvSpPr/>
              <p:nvPr/>
            </p:nvSpPr>
            <p:spPr>
              <a:xfrm rot="5400000">
                <a:off x="5175578" y="1351776"/>
                <a:ext cx="1489210" cy="3502182"/>
              </a:xfrm>
              <a:custGeom>
                <a:avLst/>
                <a:gdLst>
                  <a:gd name="connsiteX0" fmla="*/ 738827 w 1244192"/>
                  <a:gd name="connsiteY0" fmla="*/ -464 h 3647904"/>
                  <a:gd name="connsiteX1" fmla="*/ 1244075 w 1244192"/>
                  <a:gd name="connsiteY1" fmla="*/ -464 h 3647904"/>
                  <a:gd name="connsiteX2" fmla="*/ 1244075 w 1244192"/>
                  <a:gd name="connsiteY2" fmla="*/ 3647440 h 3647904"/>
                  <a:gd name="connsiteX3" fmla="*/ 738827 w 1244192"/>
                  <a:gd name="connsiteY3" fmla="*/ 3647440 h 3647904"/>
                  <a:gd name="connsiteX4" fmla="*/ 505131 w 1244192"/>
                  <a:gd name="connsiteY4" fmla="*/ 3647440 h 3647904"/>
                  <a:gd name="connsiteX5" fmla="*/ -117 w 1244192"/>
                  <a:gd name="connsiteY5" fmla="*/ 3647440 h 3647904"/>
                  <a:gd name="connsiteX6" fmla="*/ -117 w 1244192"/>
                  <a:gd name="connsiteY6" fmla="*/ -464 h 3647904"/>
                  <a:gd name="connsiteX7" fmla="*/ 505131 w 1244192"/>
                  <a:gd name="connsiteY7" fmla="*/ -464 h 3647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4192" h="3647904">
                    <a:moveTo>
                      <a:pt x="738827" y="-464"/>
                    </a:moveTo>
                    <a:cubicBezTo>
                      <a:pt x="1017868" y="-464"/>
                      <a:pt x="1244075" y="-464"/>
                      <a:pt x="1244075" y="-464"/>
                    </a:cubicBezTo>
                    <a:lnTo>
                      <a:pt x="1244075" y="3647440"/>
                    </a:lnTo>
                    <a:cubicBezTo>
                      <a:pt x="1244075" y="3647440"/>
                      <a:pt x="1017868" y="3647440"/>
                      <a:pt x="738827" y="3647440"/>
                    </a:cubicBezTo>
                    <a:lnTo>
                      <a:pt x="505131" y="3647440"/>
                    </a:lnTo>
                    <a:cubicBezTo>
                      <a:pt x="226090" y="3647440"/>
                      <a:pt x="-117" y="3647440"/>
                      <a:pt x="-117" y="3647440"/>
                    </a:cubicBezTo>
                    <a:lnTo>
                      <a:pt x="-117" y="-464"/>
                    </a:lnTo>
                    <a:cubicBezTo>
                      <a:pt x="-117" y="-464"/>
                      <a:pt x="226090" y="-464"/>
                      <a:pt x="505131" y="-464"/>
                    </a:cubicBezTo>
                    <a:close/>
                  </a:path>
                </a:pathLst>
              </a:custGeom>
              <a:noFill/>
              <a:ln w="8114" cap="flat">
                <a:solidFill>
                  <a:schemeClr val="bg1">
                    <a:alpha val="48000"/>
                  </a:schemeClr>
                </a:solidFill>
                <a:prstDash val="solid"/>
                <a:miter/>
              </a:ln>
            </p:spPr>
            <p:txBody>
              <a:bodyPr rtlCol="0" anchor="ctr">
                <a:noAutofit/>
              </a:bodyPr>
              <a:lstStyle/>
              <a:p>
                <a:pPr defTabSz="793745"/>
                <a:endParaRPr lang="en-US" sz="3200">
                  <a:solidFill>
                    <a:srgbClr val="4F4F4F"/>
                  </a:solidFill>
                  <a:latin typeface="Open Sans"/>
                </a:endParaRPr>
              </a:p>
            </p:txBody>
          </p:sp>
          <p:sp>
            <p:nvSpPr>
              <p:cNvPr id="160" name="TextBox 159">
                <a:extLst>
                  <a:ext uri="{FF2B5EF4-FFF2-40B4-BE49-F238E27FC236}">
                    <a16:creationId xmlns:a16="http://schemas.microsoft.com/office/drawing/2014/main" id="{CC52A092-C1E0-A989-24D7-562D3E3DEEBB}"/>
                  </a:ext>
                </a:extLst>
              </p:cNvPr>
              <p:cNvSpPr txBox="1"/>
              <p:nvPr/>
            </p:nvSpPr>
            <p:spPr>
              <a:xfrm>
                <a:off x="3313270" y="2611396"/>
                <a:ext cx="4161003" cy="948016"/>
              </a:xfrm>
              <a:prstGeom prst="rect">
                <a:avLst/>
              </a:prstGeom>
              <a:solidFill>
                <a:schemeClr val="bg1"/>
              </a:solidFill>
            </p:spPr>
            <p:txBody>
              <a:bodyPr wrap="square" lIns="365760" anchor="ctr">
                <a:noAutofit/>
              </a:bodyPr>
              <a:lstStyle/>
              <a:p>
                <a:pPr algn="l" defTabSz="793745"/>
                <a:endParaRPr lang="en-US" sz="1400" b="1" dirty="0">
                  <a:solidFill>
                    <a:srgbClr val="000000"/>
                  </a:solidFill>
                  <a:latin typeface="☞Gilroy-Bold" panose="00000800000000000000"/>
                </a:endParaRPr>
              </a:p>
            </p:txBody>
          </p:sp>
        </p:grpSp>
      </p:grpSp>
      <p:sp>
        <p:nvSpPr>
          <p:cNvPr id="179" name="TextBox 178">
            <a:extLst>
              <a:ext uri="{FF2B5EF4-FFF2-40B4-BE49-F238E27FC236}">
                <a16:creationId xmlns:a16="http://schemas.microsoft.com/office/drawing/2014/main" id="{207B71DB-7419-255F-9477-A6AF1195E5F3}"/>
              </a:ext>
            </a:extLst>
          </p:cNvPr>
          <p:cNvSpPr txBox="1"/>
          <p:nvPr/>
        </p:nvSpPr>
        <p:spPr>
          <a:xfrm>
            <a:off x="235451" y="515423"/>
            <a:ext cx="4183488" cy="390395"/>
          </a:xfrm>
          <a:prstGeom prst="rect">
            <a:avLst/>
          </a:prstGeom>
          <a:noFill/>
        </p:spPr>
        <p:txBody>
          <a:bodyPr wrap="square" anchor="ctr">
            <a:noAutofit/>
          </a:bodyPr>
          <a:lstStyle/>
          <a:p>
            <a:pPr algn="l"/>
            <a:r>
              <a:rPr lang="en-US" sz="1000" dirty="0">
                <a:solidFill>
                  <a:schemeClr val="bg1"/>
                </a:solidFill>
                <a:latin typeface="Gilroy-Medium ☞"/>
                <a:cs typeface="Segoe UI Light" panose="020B0502040204020203" pitchFamily="34" charset="0"/>
              </a:rPr>
              <a:t>What would have taken my team of 10 Engineers 2 years to do, this service could deliver in &lt;8 weeks”</a:t>
            </a:r>
          </a:p>
        </p:txBody>
      </p:sp>
      <p:sp>
        <p:nvSpPr>
          <p:cNvPr id="180" name="TextBox 179">
            <a:extLst>
              <a:ext uri="{FF2B5EF4-FFF2-40B4-BE49-F238E27FC236}">
                <a16:creationId xmlns:a16="http://schemas.microsoft.com/office/drawing/2014/main" id="{EB511E10-1BC1-6771-3407-2D11A9297985}"/>
              </a:ext>
            </a:extLst>
          </p:cNvPr>
          <p:cNvSpPr txBox="1"/>
          <p:nvPr/>
        </p:nvSpPr>
        <p:spPr>
          <a:xfrm>
            <a:off x="613404" y="848217"/>
            <a:ext cx="3432852" cy="220077"/>
          </a:xfrm>
          <a:prstGeom prst="rect">
            <a:avLst/>
          </a:prstGeom>
          <a:noFill/>
        </p:spPr>
        <p:txBody>
          <a:bodyPr wrap="square" anchor="ctr">
            <a:noAutofit/>
          </a:bodyPr>
          <a:lstStyle/>
          <a:p>
            <a:pPr algn="r"/>
            <a:r>
              <a:rPr lang="en-US" sz="1050" dirty="0">
                <a:solidFill>
                  <a:srgbClr val="FFC000"/>
                </a:solidFill>
                <a:latin typeface="Gilroy-Medium ☞"/>
                <a:cs typeface="Segoe UI Light" panose="020B0502040204020203" pitchFamily="34" charset="0"/>
              </a:rPr>
              <a:t>- VP Technology, Enterprise Data Office, Top-20 US Bank</a:t>
            </a:r>
          </a:p>
        </p:txBody>
      </p:sp>
      <p:sp>
        <p:nvSpPr>
          <p:cNvPr id="182" name="TextBox 181">
            <a:extLst>
              <a:ext uri="{FF2B5EF4-FFF2-40B4-BE49-F238E27FC236}">
                <a16:creationId xmlns:a16="http://schemas.microsoft.com/office/drawing/2014/main" id="{528063C3-46B0-B308-855B-D529E5E306B4}"/>
              </a:ext>
            </a:extLst>
          </p:cNvPr>
          <p:cNvSpPr txBox="1"/>
          <p:nvPr/>
        </p:nvSpPr>
        <p:spPr>
          <a:xfrm>
            <a:off x="1218667" y="1218569"/>
            <a:ext cx="1434770" cy="315702"/>
          </a:xfrm>
          <a:prstGeom prst="rect">
            <a:avLst/>
          </a:prstGeom>
          <a:noFill/>
        </p:spPr>
        <p:txBody>
          <a:bodyPr wrap="square" anchor="ctr">
            <a:noAutofit/>
          </a:bodyPr>
          <a:lstStyle/>
          <a:p>
            <a:pPr algn="l"/>
            <a:r>
              <a:rPr lang="en-US" sz="1100" b="1" dirty="0">
                <a:solidFill>
                  <a:schemeClr val="tx1"/>
                </a:solidFill>
                <a:latin typeface="☞Gilroy-SemiBold" panose="00000700000000000000" pitchFamily="2" charset="0"/>
                <a:ea typeface="Open Sans Extrabold" panose="020B0906030804020204" pitchFamily="34" charset="0"/>
                <a:cs typeface="Segoe UI Light" panose="020B0502040204020203" pitchFamily="34" charset="0"/>
              </a:rPr>
              <a:t>Build Internally</a:t>
            </a:r>
          </a:p>
        </p:txBody>
      </p:sp>
      <p:sp>
        <p:nvSpPr>
          <p:cNvPr id="183" name="TextBox 182">
            <a:extLst>
              <a:ext uri="{FF2B5EF4-FFF2-40B4-BE49-F238E27FC236}">
                <a16:creationId xmlns:a16="http://schemas.microsoft.com/office/drawing/2014/main" id="{ADC51417-AD3F-6E2B-E70E-62C22F3BF66B}"/>
              </a:ext>
            </a:extLst>
          </p:cNvPr>
          <p:cNvSpPr txBox="1"/>
          <p:nvPr/>
        </p:nvSpPr>
        <p:spPr>
          <a:xfrm>
            <a:off x="1107143" y="1629067"/>
            <a:ext cx="2591660" cy="645902"/>
          </a:xfrm>
          <a:prstGeom prst="rect">
            <a:avLst/>
          </a:prstGeom>
          <a:noFill/>
        </p:spPr>
        <p:txBody>
          <a:bodyPr wrap="square" anchor="ctr">
            <a:noAutofit/>
          </a:bodyPr>
          <a:lstStyle/>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High investment</a:t>
            </a:r>
          </a:p>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Long time</a:t>
            </a:r>
          </a:p>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Hire specialized internal resources</a:t>
            </a:r>
          </a:p>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Endure the long learning curve</a:t>
            </a:r>
          </a:p>
        </p:txBody>
      </p:sp>
      <p:grpSp>
        <p:nvGrpSpPr>
          <p:cNvPr id="185" name="Group 184">
            <a:extLst>
              <a:ext uri="{FF2B5EF4-FFF2-40B4-BE49-F238E27FC236}">
                <a16:creationId xmlns:a16="http://schemas.microsoft.com/office/drawing/2014/main" id="{709E2F34-ED2F-4BCB-B531-006C9DB260F0}"/>
              </a:ext>
            </a:extLst>
          </p:cNvPr>
          <p:cNvGrpSpPr/>
          <p:nvPr/>
        </p:nvGrpSpPr>
        <p:grpSpPr>
          <a:xfrm>
            <a:off x="1019593" y="2383952"/>
            <a:ext cx="1726713" cy="495927"/>
            <a:chOff x="882009" y="542298"/>
            <a:chExt cx="2016396" cy="609600"/>
          </a:xfrm>
        </p:grpSpPr>
        <p:sp>
          <p:nvSpPr>
            <p:cNvPr id="186" name="Freeform: Shape 185">
              <a:extLst>
                <a:ext uri="{FF2B5EF4-FFF2-40B4-BE49-F238E27FC236}">
                  <a16:creationId xmlns:a16="http://schemas.microsoft.com/office/drawing/2014/main" id="{ACD2389B-0E1F-64E0-E745-385DA880E380}"/>
                </a:ext>
              </a:extLst>
            </p:cNvPr>
            <p:cNvSpPr/>
            <p:nvPr/>
          </p:nvSpPr>
          <p:spPr>
            <a:xfrm>
              <a:off x="882009" y="589049"/>
              <a:ext cx="1632656" cy="511319"/>
            </a:xfrm>
            <a:custGeom>
              <a:avLst/>
              <a:gdLst>
                <a:gd name="connsiteX0" fmla="*/ 2312549 w 3988021"/>
                <a:gd name="connsiteY0" fmla="*/ 1474505 h 1474968"/>
                <a:gd name="connsiteX1" fmla="*/ 737407 w 3988021"/>
                <a:gd name="connsiteY1" fmla="*/ 1474505 h 1474968"/>
                <a:gd name="connsiteX2" fmla="*/ -118 w 3988021"/>
                <a:gd name="connsiteY2" fmla="*/ 737020 h 1474968"/>
                <a:gd name="connsiteX3" fmla="*/ -118 w 3988021"/>
                <a:gd name="connsiteY3" fmla="*/ 737020 h 1474968"/>
                <a:gd name="connsiteX4" fmla="*/ 737407 w 3988021"/>
                <a:gd name="connsiteY4" fmla="*/ -464 h 1474968"/>
                <a:gd name="connsiteX5" fmla="*/ 3987904 w 3988021"/>
                <a:gd name="connsiteY5" fmla="*/ -464 h 147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8021" h="1474968">
                  <a:moveTo>
                    <a:pt x="2312549" y="1474505"/>
                  </a:moveTo>
                  <a:lnTo>
                    <a:pt x="737407" y="1474505"/>
                  </a:lnTo>
                  <a:cubicBezTo>
                    <a:pt x="330101" y="1474505"/>
                    <a:pt x="-118" y="1144326"/>
                    <a:pt x="-118" y="737020"/>
                  </a:cubicBezTo>
                  <a:lnTo>
                    <a:pt x="-118" y="737020"/>
                  </a:lnTo>
                  <a:cubicBezTo>
                    <a:pt x="-118" y="329714"/>
                    <a:pt x="330101" y="-464"/>
                    <a:pt x="737407" y="-464"/>
                  </a:cubicBezTo>
                  <a:lnTo>
                    <a:pt x="3987904" y="-464"/>
                  </a:lnTo>
                  <a:close/>
                </a:path>
              </a:pathLst>
            </a:custGeom>
            <a:solidFill>
              <a:schemeClr val="bg1">
                <a:alpha val="12000"/>
              </a:schemeClr>
            </a:solidFill>
            <a:ln w="4057" cap="flat">
              <a:noFill/>
              <a:prstDash val="solid"/>
              <a:miter/>
            </a:ln>
          </p:spPr>
          <p:txBody>
            <a:bodyPr rtlCol="0" anchor="ctr">
              <a:noAutofit/>
            </a:bodyPr>
            <a:lstStyle/>
            <a:p>
              <a:pPr defTabSz="793745"/>
              <a:endParaRPr lang="en-US" sz="3200" dirty="0">
                <a:solidFill>
                  <a:srgbClr val="4F4F4F"/>
                </a:solidFill>
                <a:latin typeface="Open Sans"/>
              </a:endParaRPr>
            </a:p>
          </p:txBody>
        </p:sp>
        <p:grpSp>
          <p:nvGrpSpPr>
            <p:cNvPr id="187" name="Group 186">
              <a:extLst>
                <a:ext uri="{FF2B5EF4-FFF2-40B4-BE49-F238E27FC236}">
                  <a16:creationId xmlns:a16="http://schemas.microsoft.com/office/drawing/2014/main" id="{DA68A913-A079-4B61-9C5E-8A55AD7CC61A}"/>
                </a:ext>
              </a:extLst>
            </p:cNvPr>
            <p:cNvGrpSpPr/>
            <p:nvPr/>
          </p:nvGrpSpPr>
          <p:grpSpPr>
            <a:xfrm>
              <a:off x="1114480" y="542298"/>
              <a:ext cx="1783925" cy="609600"/>
              <a:chOff x="3313270" y="2358262"/>
              <a:chExt cx="4358004" cy="1489210"/>
            </a:xfrm>
          </p:grpSpPr>
          <p:sp>
            <p:nvSpPr>
              <p:cNvPr id="188" name="Freeform: Shape 187">
                <a:extLst>
                  <a:ext uri="{FF2B5EF4-FFF2-40B4-BE49-F238E27FC236}">
                    <a16:creationId xmlns:a16="http://schemas.microsoft.com/office/drawing/2014/main" id="{E30A31FB-3C70-1C80-12FE-F8380A5956E6}"/>
                  </a:ext>
                </a:extLst>
              </p:cNvPr>
              <p:cNvSpPr/>
              <p:nvPr/>
            </p:nvSpPr>
            <p:spPr>
              <a:xfrm rot="5400000">
                <a:off x="5175578" y="1351776"/>
                <a:ext cx="1489210" cy="3502182"/>
              </a:xfrm>
              <a:custGeom>
                <a:avLst/>
                <a:gdLst>
                  <a:gd name="connsiteX0" fmla="*/ 738827 w 1244192"/>
                  <a:gd name="connsiteY0" fmla="*/ -464 h 3647904"/>
                  <a:gd name="connsiteX1" fmla="*/ 1244075 w 1244192"/>
                  <a:gd name="connsiteY1" fmla="*/ -464 h 3647904"/>
                  <a:gd name="connsiteX2" fmla="*/ 1244075 w 1244192"/>
                  <a:gd name="connsiteY2" fmla="*/ 3647440 h 3647904"/>
                  <a:gd name="connsiteX3" fmla="*/ 738827 w 1244192"/>
                  <a:gd name="connsiteY3" fmla="*/ 3647440 h 3647904"/>
                  <a:gd name="connsiteX4" fmla="*/ 505131 w 1244192"/>
                  <a:gd name="connsiteY4" fmla="*/ 3647440 h 3647904"/>
                  <a:gd name="connsiteX5" fmla="*/ -117 w 1244192"/>
                  <a:gd name="connsiteY5" fmla="*/ 3647440 h 3647904"/>
                  <a:gd name="connsiteX6" fmla="*/ -117 w 1244192"/>
                  <a:gd name="connsiteY6" fmla="*/ -464 h 3647904"/>
                  <a:gd name="connsiteX7" fmla="*/ 505131 w 1244192"/>
                  <a:gd name="connsiteY7" fmla="*/ -464 h 3647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4192" h="3647904">
                    <a:moveTo>
                      <a:pt x="738827" y="-464"/>
                    </a:moveTo>
                    <a:cubicBezTo>
                      <a:pt x="1017868" y="-464"/>
                      <a:pt x="1244075" y="-464"/>
                      <a:pt x="1244075" y="-464"/>
                    </a:cubicBezTo>
                    <a:lnTo>
                      <a:pt x="1244075" y="3647440"/>
                    </a:lnTo>
                    <a:cubicBezTo>
                      <a:pt x="1244075" y="3647440"/>
                      <a:pt x="1017868" y="3647440"/>
                      <a:pt x="738827" y="3647440"/>
                    </a:cubicBezTo>
                    <a:lnTo>
                      <a:pt x="505131" y="3647440"/>
                    </a:lnTo>
                    <a:cubicBezTo>
                      <a:pt x="226090" y="3647440"/>
                      <a:pt x="-117" y="3647440"/>
                      <a:pt x="-117" y="3647440"/>
                    </a:cubicBezTo>
                    <a:lnTo>
                      <a:pt x="-117" y="-464"/>
                    </a:lnTo>
                    <a:cubicBezTo>
                      <a:pt x="-117" y="-464"/>
                      <a:pt x="226090" y="-464"/>
                      <a:pt x="505131" y="-464"/>
                    </a:cubicBezTo>
                    <a:close/>
                  </a:path>
                </a:pathLst>
              </a:custGeom>
              <a:noFill/>
              <a:ln w="8114" cap="flat">
                <a:solidFill>
                  <a:schemeClr val="bg1">
                    <a:alpha val="48000"/>
                  </a:schemeClr>
                </a:solidFill>
                <a:prstDash val="solid"/>
                <a:miter/>
              </a:ln>
            </p:spPr>
            <p:txBody>
              <a:bodyPr rtlCol="0" anchor="ctr">
                <a:noAutofit/>
              </a:bodyPr>
              <a:lstStyle/>
              <a:p>
                <a:pPr defTabSz="793745"/>
                <a:endParaRPr lang="en-US" sz="3200">
                  <a:solidFill>
                    <a:srgbClr val="4F4F4F"/>
                  </a:solidFill>
                  <a:latin typeface="Open Sans"/>
                </a:endParaRPr>
              </a:p>
            </p:txBody>
          </p:sp>
          <p:sp>
            <p:nvSpPr>
              <p:cNvPr id="189" name="TextBox 188">
                <a:extLst>
                  <a:ext uri="{FF2B5EF4-FFF2-40B4-BE49-F238E27FC236}">
                    <a16:creationId xmlns:a16="http://schemas.microsoft.com/office/drawing/2014/main" id="{468F3038-B583-284F-AABE-75D5FD4BA07F}"/>
                  </a:ext>
                </a:extLst>
              </p:cNvPr>
              <p:cNvSpPr txBox="1"/>
              <p:nvPr/>
            </p:nvSpPr>
            <p:spPr>
              <a:xfrm>
                <a:off x="3313270" y="2611396"/>
                <a:ext cx="4161003" cy="948016"/>
              </a:xfrm>
              <a:prstGeom prst="rect">
                <a:avLst/>
              </a:prstGeom>
              <a:solidFill>
                <a:schemeClr val="bg1"/>
              </a:solidFill>
            </p:spPr>
            <p:txBody>
              <a:bodyPr wrap="square" lIns="365760" anchor="ctr">
                <a:noAutofit/>
              </a:bodyPr>
              <a:lstStyle/>
              <a:p>
                <a:pPr algn="l" defTabSz="793745"/>
                <a:endParaRPr lang="en-US" sz="1400" b="1" dirty="0">
                  <a:solidFill>
                    <a:srgbClr val="000000"/>
                  </a:solidFill>
                  <a:latin typeface="☞Gilroy-Bold" panose="00000800000000000000"/>
                </a:endParaRPr>
              </a:p>
            </p:txBody>
          </p:sp>
        </p:grpSp>
      </p:grpSp>
      <p:sp>
        <p:nvSpPr>
          <p:cNvPr id="190" name="TextBox 189">
            <a:extLst>
              <a:ext uri="{FF2B5EF4-FFF2-40B4-BE49-F238E27FC236}">
                <a16:creationId xmlns:a16="http://schemas.microsoft.com/office/drawing/2014/main" id="{0011295B-4537-A2A2-94C9-FF3B8B2FBB85}"/>
              </a:ext>
            </a:extLst>
          </p:cNvPr>
          <p:cNvSpPr txBox="1"/>
          <p:nvPr/>
        </p:nvSpPr>
        <p:spPr>
          <a:xfrm>
            <a:off x="1218667" y="2466344"/>
            <a:ext cx="1434770" cy="315702"/>
          </a:xfrm>
          <a:prstGeom prst="rect">
            <a:avLst/>
          </a:prstGeom>
          <a:noFill/>
        </p:spPr>
        <p:txBody>
          <a:bodyPr wrap="square" anchor="ctr">
            <a:noAutofit/>
          </a:bodyPr>
          <a:lstStyle/>
          <a:p>
            <a:pPr algn="l"/>
            <a:r>
              <a:rPr lang="en-US" sz="1100" b="1" dirty="0">
                <a:solidFill>
                  <a:schemeClr val="tx1"/>
                </a:solidFill>
                <a:latin typeface="☞Gilroy-SemiBold" panose="00000700000000000000" pitchFamily="2" charset="0"/>
                <a:ea typeface="Open Sans Extrabold" panose="020B0906030804020204" pitchFamily="34" charset="0"/>
                <a:cs typeface="Segoe UI Light" panose="020B0502040204020203" pitchFamily="34" charset="0"/>
              </a:rPr>
              <a:t>Buy Product</a:t>
            </a:r>
          </a:p>
        </p:txBody>
      </p:sp>
      <p:sp>
        <p:nvSpPr>
          <p:cNvPr id="191" name="TextBox 190">
            <a:extLst>
              <a:ext uri="{FF2B5EF4-FFF2-40B4-BE49-F238E27FC236}">
                <a16:creationId xmlns:a16="http://schemas.microsoft.com/office/drawing/2014/main" id="{C83B1C73-18A5-6E75-3C05-FCE15D7D9084}"/>
              </a:ext>
            </a:extLst>
          </p:cNvPr>
          <p:cNvSpPr txBox="1"/>
          <p:nvPr/>
        </p:nvSpPr>
        <p:spPr>
          <a:xfrm>
            <a:off x="1107143" y="2878746"/>
            <a:ext cx="2591660" cy="834839"/>
          </a:xfrm>
          <a:prstGeom prst="rect">
            <a:avLst/>
          </a:prstGeom>
          <a:noFill/>
        </p:spPr>
        <p:txBody>
          <a:bodyPr wrap="square" anchor="ctr">
            <a:noAutofit/>
          </a:bodyPr>
          <a:lstStyle/>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Long evaluation time</a:t>
            </a:r>
          </a:p>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Learn the s/w</a:t>
            </a:r>
          </a:p>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Train internal resources</a:t>
            </a:r>
          </a:p>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Endure the long learning curve</a:t>
            </a:r>
          </a:p>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Project risk</a:t>
            </a:r>
          </a:p>
        </p:txBody>
      </p:sp>
      <p:sp>
        <p:nvSpPr>
          <p:cNvPr id="192" name="Oval 191">
            <a:extLst>
              <a:ext uri="{FF2B5EF4-FFF2-40B4-BE49-F238E27FC236}">
                <a16:creationId xmlns:a16="http://schemas.microsoft.com/office/drawing/2014/main" id="{5A070409-6E30-A920-0AD8-AB6DEE172609}"/>
              </a:ext>
            </a:extLst>
          </p:cNvPr>
          <p:cNvSpPr/>
          <p:nvPr/>
        </p:nvSpPr>
        <p:spPr>
          <a:xfrm>
            <a:off x="462983" y="3733572"/>
            <a:ext cx="527528" cy="527528"/>
          </a:xfrm>
          <a:prstGeom prst="ellipse">
            <a:avLst/>
          </a:prstGeom>
          <a:solidFill>
            <a:srgbClr val="01617A"/>
          </a:solidFill>
          <a:ln w="19050">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793745"/>
            <a:endParaRPr lang="en-US" sz="3200" dirty="0">
              <a:solidFill>
                <a:prstClr val="white"/>
              </a:solidFill>
              <a:latin typeface="Open Sans"/>
            </a:endParaRPr>
          </a:p>
        </p:txBody>
      </p:sp>
      <p:grpSp>
        <p:nvGrpSpPr>
          <p:cNvPr id="193" name="Group 192">
            <a:extLst>
              <a:ext uri="{FF2B5EF4-FFF2-40B4-BE49-F238E27FC236}">
                <a16:creationId xmlns:a16="http://schemas.microsoft.com/office/drawing/2014/main" id="{DFE4CB9C-012A-5F8F-81C8-53FF35D8EE57}"/>
              </a:ext>
            </a:extLst>
          </p:cNvPr>
          <p:cNvGrpSpPr/>
          <p:nvPr/>
        </p:nvGrpSpPr>
        <p:grpSpPr>
          <a:xfrm>
            <a:off x="1019593" y="3774602"/>
            <a:ext cx="1726713" cy="495927"/>
            <a:chOff x="882009" y="542298"/>
            <a:chExt cx="2016396" cy="609600"/>
          </a:xfrm>
        </p:grpSpPr>
        <p:sp>
          <p:nvSpPr>
            <p:cNvPr id="194" name="Freeform: Shape 193">
              <a:extLst>
                <a:ext uri="{FF2B5EF4-FFF2-40B4-BE49-F238E27FC236}">
                  <a16:creationId xmlns:a16="http://schemas.microsoft.com/office/drawing/2014/main" id="{5FEDD2DE-2795-4A8A-9091-F85F9105CF08}"/>
                </a:ext>
              </a:extLst>
            </p:cNvPr>
            <p:cNvSpPr/>
            <p:nvPr/>
          </p:nvSpPr>
          <p:spPr>
            <a:xfrm>
              <a:off x="882009" y="589049"/>
              <a:ext cx="1632655" cy="511319"/>
            </a:xfrm>
            <a:custGeom>
              <a:avLst/>
              <a:gdLst>
                <a:gd name="connsiteX0" fmla="*/ 2312549 w 3988021"/>
                <a:gd name="connsiteY0" fmla="*/ 1474505 h 1474968"/>
                <a:gd name="connsiteX1" fmla="*/ 737407 w 3988021"/>
                <a:gd name="connsiteY1" fmla="*/ 1474505 h 1474968"/>
                <a:gd name="connsiteX2" fmla="*/ -118 w 3988021"/>
                <a:gd name="connsiteY2" fmla="*/ 737020 h 1474968"/>
                <a:gd name="connsiteX3" fmla="*/ -118 w 3988021"/>
                <a:gd name="connsiteY3" fmla="*/ 737020 h 1474968"/>
                <a:gd name="connsiteX4" fmla="*/ 737407 w 3988021"/>
                <a:gd name="connsiteY4" fmla="*/ -464 h 1474968"/>
                <a:gd name="connsiteX5" fmla="*/ 3987904 w 3988021"/>
                <a:gd name="connsiteY5" fmla="*/ -464 h 147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8021" h="1474968">
                  <a:moveTo>
                    <a:pt x="2312549" y="1474505"/>
                  </a:moveTo>
                  <a:lnTo>
                    <a:pt x="737407" y="1474505"/>
                  </a:lnTo>
                  <a:cubicBezTo>
                    <a:pt x="330101" y="1474505"/>
                    <a:pt x="-118" y="1144326"/>
                    <a:pt x="-118" y="737020"/>
                  </a:cubicBezTo>
                  <a:lnTo>
                    <a:pt x="-118" y="737020"/>
                  </a:lnTo>
                  <a:cubicBezTo>
                    <a:pt x="-118" y="329714"/>
                    <a:pt x="330101" y="-464"/>
                    <a:pt x="737407" y="-464"/>
                  </a:cubicBezTo>
                  <a:lnTo>
                    <a:pt x="3987904" y="-464"/>
                  </a:lnTo>
                  <a:close/>
                </a:path>
              </a:pathLst>
            </a:custGeom>
            <a:solidFill>
              <a:schemeClr val="bg1">
                <a:alpha val="12000"/>
              </a:schemeClr>
            </a:solidFill>
            <a:ln w="4057" cap="flat">
              <a:noFill/>
              <a:prstDash val="solid"/>
              <a:miter/>
            </a:ln>
          </p:spPr>
          <p:txBody>
            <a:bodyPr rtlCol="0" anchor="ctr">
              <a:noAutofit/>
            </a:bodyPr>
            <a:lstStyle/>
            <a:p>
              <a:pPr defTabSz="793745"/>
              <a:endParaRPr lang="en-US" sz="3200" dirty="0">
                <a:solidFill>
                  <a:srgbClr val="4F4F4F"/>
                </a:solidFill>
                <a:latin typeface="Open Sans"/>
              </a:endParaRPr>
            </a:p>
          </p:txBody>
        </p:sp>
        <p:grpSp>
          <p:nvGrpSpPr>
            <p:cNvPr id="195" name="Group 194">
              <a:extLst>
                <a:ext uri="{FF2B5EF4-FFF2-40B4-BE49-F238E27FC236}">
                  <a16:creationId xmlns:a16="http://schemas.microsoft.com/office/drawing/2014/main" id="{7EF452B8-553D-EF18-01DA-58B537AE01A4}"/>
                </a:ext>
              </a:extLst>
            </p:cNvPr>
            <p:cNvGrpSpPr/>
            <p:nvPr/>
          </p:nvGrpSpPr>
          <p:grpSpPr>
            <a:xfrm>
              <a:off x="1114480" y="542298"/>
              <a:ext cx="1783925" cy="609600"/>
              <a:chOff x="3313270" y="2358262"/>
              <a:chExt cx="4358004" cy="1489210"/>
            </a:xfrm>
          </p:grpSpPr>
          <p:sp>
            <p:nvSpPr>
              <p:cNvPr id="196" name="Freeform: Shape 195">
                <a:extLst>
                  <a:ext uri="{FF2B5EF4-FFF2-40B4-BE49-F238E27FC236}">
                    <a16:creationId xmlns:a16="http://schemas.microsoft.com/office/drawing/2014/main" id="{1F952D40-B268-E21C-1632-5C8FB91D4276}"/>
                  </a:ext>
                </a:extLst>
              </p:cNvPr>
              <p:cNvSpPr/>
              <p:nvPr/>
            </p:nvSpPr>
            <p:spPr>
              <a:xfrm rot="5400000">
                <a:off x="5175578" y="1351776"/>
                <a:ext cx="1489210" cy="3502182"/>
              </a:xfrm>
              <a:custGeom>
                <a:avLst/>
                <a:gdLst>
                  <a:gd name="connsiteX0" fmla="*/ 738827 w 1244192"/>
                  <a:gd name="connsiteY0" fmla="*/ -464 h 3647904"/>
                  <a:gd name="connsiteX1" fmla="*/ 1244075 w 1244192"/>
                  <a:gd name="connsiteY1" fmla="*/ -464 h 3647904"/>
                  <a:gd name="connsiteX2" fmla="*/ 1244075 w 1244192"/>
                  <a:gd name="connsiteY2" fmla="*/ 3647440 h 3647904"/>
                  <a:gd name="connsiteX3" fmla="*/ 738827 w 1244192"/>
                  <a:gd name="connsiteY3" fmla="*/ 3647440 h 3647904"/>
                  <a:gd name="connsiteX4" fmla="*/ 505131 w 1244192"/>
                  <a:gd name="connsiteY4" fmla="*/ 3647440 h 3647904"/>
                  <a:gd name="connsiteX5" fmla="*/ -117 w 1244192"/>
                  <a:gd name="connsiteY5" fmla="*/ 3647440 h 3647904"/>
                  <a:gd name="connsiteX6" fmla="*/ -117 w 1244192"/>
                  <a:gd name="connsiteY6" fmla="*/ -464 h 3647904"/>
                  <a:gd name="connsiteX7" fmla="*/ 505131 w 1244192"/>
                  <a:gd name="connsiteY7" fmla="*/ -464 h 3647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4192" h="3647904">
                    <a:moveTo>
                      <a:pt x="738827" y="-464"/>
                    </a:moveTo>
                    <a:cubicBezTo>
                      <a:pt x="1017868" y="-464"/>
                      <a:pt x="1244075" y="-464"/>
                      <a:pt x="1244075" y="-464"/>
                    </a:cubicBezTo>
                    <a:lnTo>
                      <a:pt x="1244075" y="3647440"/>
                    </a:lnTo>
                    <a:cubicBezTo>
                      <a:pt x="1244075" y="3647440"/>
                      <a:pt x="1017868" y="3647440"/>
                      <a:pt x="738827" y="3647440"/>
                    </a:cubicBezTo>
                    <a:lnTo>
                      <a:pt x="505131" y="3647440"/>
                    </a:lnTo>
                    <a:cubicBezTo>
                      <a:pt x="226090" y="3647440"/>
                      <a:pt x="-117" y="3647440"/>
                      <a:pt x="-117" y="3647440"/>
                    </a:cubicBezTo>
                    <a:lnTo>
                      <a:pt x="-117" y="-464"/>
                    </a:lnTo>
                    <a:cubicBezTo>
                      <a:pt x="-117" y="-464"/>
                      <a:pt x="226090" y="-464"/>
                      <a:pt x="505131" y="-464"/>
                    </a:cubicBezTo>
                    <a:close/>
                  </a:path>
                </a:pathLst>
              </a:custGeom>
              <a:noFill/>
              <a:ln w="8114" cap="flat">
                <a:solidFill>
                  <a:schemeClr val="bg1">
                    <a:alpha val="48000"/>
                  </a:schemeClr>
                </a:solidFill>
                <a:prstDash val="solid"/>
                <a:miter/>
              </a:ln>
            </p:spPr>
            <p:txBody>
              <a:bodyPr rtlCol="0" anchor="ctr">
                <a:noAutofit/>
              </a:bodyPr>
              <a:lstStyle/>
              <a:p>
                <a:pPr defTabSz="793745"/>
                <a:endParaRPr lang="en-US" sz="3200">
                  <a:solidFill>
                    <a:srgbClr val="4F4F4F"/>
                  </a:solidFill>
                  <a:latin typeface="Open Sans"/>
                </a:endParaRPr>
              </a:p>
            </p:txBody>
          </p:sp>
          <p:sp>
            <p:nvSpPr>
              <p:cNvPr id="197" name="TextBox 196">
                <a:extLst>
                  <a:ext uri="{FF2B5EF4-FFF2-40B4-BE49-F238E27FC236}">
                    <a16:creationId xmlns:a16="http://schemas.microsoft.com/office/drawing/2014/main" id="{5EADABEB-4876-DCB1-BA68-265C432B9DA3}"/>
                  </a:ext>
                </a:extLst>
              </p:cNvPr>
              <p:cNvSpPr txBox="1"/>
              <p:nvPr/>
            </p:nvSpPr>
            <p:spPr>
              <a:xfrm>
                <a:off x="3313270" y="2611396"/>
                <a:ext cx="4161003" cy="948016"/>
              </a:xfrm>
              <a:prstGeom prst="rect">
                <a:avLst/>
              </a:prstGeom>
              <a:solidFill>
                <a:schemeClr val="bg1"/>
              </a:solidFill>
            </p:spPr>
            <p:txBody>
              <a:bodyPr wrap="square" lIns="365760" anchor="ctr">
                <a:noAutofit/>
              </a:bodyPr>
              <a:lstStyle/>
              <a:p>
                <a:pPr algn="l" defTabSz="793745"/>
                <a:endParaRPr lang="en-US" sz="1400" b="1" dirty="0">
                  <a:solidFill>
                    <a:srgbClr val="000000"/>
                  </a:solidFill>
                  <a:latin typeface="☞Gilroy-Bold" panose="00000800000000000000"/>
                </a:endParaRPr>
              </a:p>
            </p:txBody>
          </p:sp>
        </p:grpSp>
      </p:grpSp>
      <p:sp>
        <p:nvSpPr>
          <p:cNvPr id="198" name="TextBox 197">
            <a:extLst>
              <a:ext uri="{FF2B5EF4-FFF2-40B4-BE49-F238E27FC236}">
                <a16:creationId xmlns:a16="http://schemas.microsoft.com/office/drawing/2014/main" id="{F06204A1-F930-C836-DD39-CF4CF306484E}"/>
              </a:ext>
            </a:extLst>
          </p:cNvPr>
          <p:cNvSpPr txBox="1"/>
          <p:nvPr/>
        </p:nvSpPr>
        <p:spPr>
          <a:xfrm>
            <a:off x="1218667" y="3856994"/>
            <a:ext cx="1434770" cy="315702"/>
          </a:xfrm>
          <a:prstGeom prst="rect">
            <a:avLst/>
          </a:prstGeom>
          <a:noFill/>
        </p:spPr>
        <p:txBody>
          <a:bodyPr wrap="square" anchor="ctr">
            <a:noAutofit/>
          </a:bodyPr>
          <a:lstStyle/>
          <a:p>
            <a:pPr algn="l"/>
            <a:r>
              <a:rPr lang="en-US" sz="1100" b="1" dirty="0">
                <a:solidFill>
                  <a:schemeClr val="tx1"/>
                </a:solidFill>
                <a:latin typeface="☞Gilroy-SemiBold" panose="00000700000000000000" pitchFamily="2" charset="0"/>
                <a:ea typeface="Open Sans Extrabold" panose="020B0906030804020204" pitchFamily="34" charset="0"/>
                <a:cs typeface="Segoe UI Light" panose="020B0502040204020203" pitchFamily="34" charset="0"/>
              </a:rPr>
              <a:t>Buy Service</a:t>
            </a:r>
          </a:p>
        </p:txBody>
      </p:sp>
      <p:sp>
        <p:nvSpPr>
          <p:cNvPr id="199" name="TextBox 198">
            <a:extLst>
              <a:ext uri="{FF2B5EF4-FFF2-40B4-BE49-F238E27FC236}">
                <a16:creationId xmlns:a16="http://schemas.microsoft.com/office/drawing/2014/main" id="{0A580D3D-8B01-2208-0E37-3F0308404C8E}"/>
              </a:ext>
            </a:extLst>
          </p:cNvPr>
          <p:cNvSpPr txBox="1"/>
          <p:nvPr/>
        </p:nvSpPr>
        <p:spPr>
          <a:xfrm>
            <a:off x="1107143" y="4269396"/>
            <a:ext cx="2591660" cy="834839"/>
          </a:xfrm>
          <a:prstGeom prst="rect">
            <a:avLst/>
          </a:prstGeom>
          <a:noFill/>
        </p:spPr>
        <p:txBody>
          <a:bodyPr wrap="square" anchor="ctr">
            <a:noAutofit/>
          </a:bodyPr>
          <a:lstStyle/>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Award winning Accelerator</a:t>
            </a:r>
          </a:p>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No project risk- Production in 2 months</a:t>
            </a:r>
          </a:p>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No learning curve</a:t>
            </a:r>
          </a:p>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Trained Ninjas</a:t>
            </a:r>
          </a:p>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Deploy best practices</a:t>
            </a:r>
          </a:p>
        </p:txBody>
      </p:sp>
      <p:pic>
        <p:nvPicPr>
          <p:cNvPr id="203" name="Graphic 202">
            <a:extLst>
              <a:ext uri="{FF2B5EF4-FFF2-40B4-BE49-F238E27FC236}">
                <a16:creationId xmlns:a16="http://schemas.microsoft.com/office/drawing/2014/main" id="{FDC80800-2FDB-F930-F895-8B0B96B04A3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160" y="3799749"/>
            <a:ext cx="395174" cy="395174"/>
          </a:xfrm>
          <a:prstGeom prst="rect">
            <a:avLst/>
          </a:prstGeom>
        </p:spPr>
      </p:pic>
      <p:sp>
        <p:nvSpPr>
          <p:cNvPr id="204" name="Oval 203">
            <a:extLst>
              <a:ext uri="{FF2B5EF4-FFF2-40B4-BE49-F238E27FC236}">
                <a16:creationId xmlns:a16="http://schemas.microsoft.com/office/drawing/2014/main" id="{89459C58-5B3A-2139-829F-DDB2B763F97E}"/>
              </a:ext>
            </a:extLst>
          </p:cNvPr>
          <p:cNvSpPr/>
          <p:nvPr/>
        </p:nvSpPr>
        <p:spPr>
          <a:xfrm>
            <a:off x="462983" y="2361972"/>
            <a:ext cx="527528" cy="527528"/>
          </a:xfrm>
          <a:prstGeom prst="ellipse">
            <a:avLst/>
          </a:prstGeom>
          <a:solidFill>
            <a:srgbClr val="F28705"/>
          </a:solidFill>
          <a:ln w="19050">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793745"/>
            <a:endParaRPr lang="en-US" sz="3200" dirty="0">
              <a:solidFill>
                <a:prstClr val="white"/>
              </a:solidFill>
              <a:latin typeface="Open Sans"/>
            </a:endParaRPr>
          </a:p>
        </p:txBody>
      </p:sp>
      <p:sp>
        <p:nvSpPr>
          <p:cNvPr id="205" name="Oval 204">
            <a:extLst>
              <a:ext uri="{FF2B5EF4-FFF2-40B4-BE49-F238E27FC236}">
                <a16:creationId xmlns:a16="http://schemas.microsoft.com/office/drawing/2014/main" id="{D67B78E3-A57E-B068-B7A4-F501807E0272}"/>
              </a:ext>
            </a:extLst>
          </p:cNvPr>
          <p:cNvSpPr/>
          <p:nvPr/>
        </p:nvSpPr>
        <p:spPr>
          <a:xfrm>
            <a:off x="462983" y="1135152"/>
            <a:ext cx="527528" cy="527528"/>
          </a:xfrm>
          <a:prstGeom prst="ellipse">
            <a:avLst/>
          </a:prstGeom>
          <a:solidFill>
            <a:srgbClr val="4FA6DA"/>
          </a:solidFill>
          <a:ln w="19050">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793745"/>
            <a:endParaRPr lang="en-US" sz="3200" dirty="0">
              <a:solidFill>
                <a:prstClr val="white"/>
              </a:solidFill>
              <a:latin typeface="Open Sans"/>
            </a:endParaRPr>
          </a:p>
        </p:txBody>
      </p:sp>
      <p:pic>
        <p:nvPicPr>
          <p:cNvPr id="202" name="Graphic 201" descr="Continuous Improvement with solid fill">
            <a:extLst>
              <a:ext uri="{FF2B5EF4-FFF2-40B4-BE49-F238E27FC236}">
                <a16:creationId xmlns:a16="http://schemas.microsoft.com/office/drawing/2014/main" id="{675C7693-FC2A-02E2-B14D-B29EAA78CE2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1446" t="12215" r="12341" b="14409"/>
          <a:stretch/>
        </p:blipFill>
        <p:spPr>
          <a:xfrm>
            <a:off x="488952" y="2396789"/>
            <a:ext cx="475591" cy="457894"/>
          </a:xfrm>
          <a:prstGeom prst="rect">
            <a:avLst/>
          </a:prstGeom>
        </p:spPr>
      </p:pic>
      <p:pic>
        <p:nvPicPr>
          <p:cNvPr id="201" name="Graphic 200" descr="Building Brick Wall with solid fill">
            <a:extLst>
              <a:ext uri="{FF2B5EF4-FFF2-40B4-BE49-F238E27FC236}">
                <a16:creationId xmlns:a16="http://schemas.microsoft.com/office/drawing/2014/main" id="{1EF4CC3B-4AE1-788A-8321-1E99B96509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7414" y="1179583"/>
            <a:ext cx="438666" cy="438666"/>
          </a:xfrm>
          <a:prstGeom prst="rect">
            <a:avLst/>
          </a:prstGeom>
        </p:spPr>
      </p:pic>
      <p:sp>
        <p:nvSpPr>
          <p:cNvPr id="68" name="TextBox 67">
            <a:extLst>
              <a:ext uri="{FF2B5EF4-FFF2-40B4-BE49-F238E27FC236}">
                <a16:creationId xmlns:a16="http://schemas.microsoft.com/office/drawing/2014/main" id="{77A60F99-403D-9ACF-3FAF-B9ADF9F797E8}"/>
              </a:ext>
            </a:extLst>
          </p:cNvPr>
          <p:cNvSpPr txBox="1"/>
          <p:nvPr/>
        </p:nvSpPr>
        <p:spPr>
          <a:xfrm>
            <a:off x="5973430" y="3649112"/>
            <a:ext cx="1659086" cy="242085"/>
          </a:xfrm>
          <a:prstGeom prst="rect">
            <a:avLst/>
          </a:prstGeom>
          <a:noFill/>
        </p:spPr>
        <p:txBody>
          <a:bodyPr wrap="square" anchor="ctr">
            <a:noAutofit/>
          </a:bodyPr>
          <a:lstStyle/>
          <a:p>
            <a:pPr>
              <a:lnSpc>
                <a:spcPct val="107000"/>
              </a:lnSpc>
            </a:pPr>
            <a:r>
              <a:rPr lang="en-US" sz="800" kern="100" dirty="0">
                <a:solidFill>
                  <a:schemeClr val="bg1"/>
                </a:solidFill>
                <a:latin typeface="Gilroy-Medium ☞"/>
                <a:ea typeface="Calibri" panose="020F0502020204030204" pitchFamily="34" charset="0"/>
                <a:cs typeface="Times New Roman" panose="02020603050405020304" pitchFamily="18" charset="0"/>
              </a:rPr>
              <a:t>500</a:t>
            </a:r>
            <a:r>
              <a:rPr lang="en-US" sz="800" kern="100" baseline="30000" dirty="0">
                <a:solidFill>
                  <a:schemeClr val="bg1"/>
                </a:solidFill>
                <a:latin typeface="Gilroy-Medium ☞"/>
                <a:ea typeface="Calibri" panose="020F0502020204030204" pitchFamily="34" charset="0"/>
                <a:cs typeface="Times New Roman" panose="02020603050405020304" pitchFamily="18" charset="0"/>
              </a:rPr>
              <a:t>*</a:t>
            </a:r>
            <a:r>
              <a:rPr lang="en-US" sz="800" kern="100" dirty="0">
                <a:solidFill>
                  <a:schemeClr val="bg1"/>
                </a:solidFill>
                <a:latin typeface="Gilroy-Medium ☞"/>
                <a:ea typeface="Calibri" panose="020F0502020204030204" pitchFamily="34" charset="0"/>
                <a:cs typeface="Times New Roman" panose="02020603050405020304" pitchFamily="18" charset="0"/>
              </a:rPr>
              <a:t> tables with 5 resources</a:t>
            </a:r>
          </a:p>
        </p:txBody>
      </p:sp>
      <p:grpSp>
        <p:nvGrpSpPr>
          <p:cNvPr id="6" name="Group 5">
            <a:extLst>
              <a:ext uri="{FF2B5EF4-FFF2-40B4-BE49-F238E27FC236}">
                <a16:creationId xmlns:a16="http://schemas.microsoft.com/office/drawing/2014/main" id="{2B6C2C59-AFAD-4848-2BC0-1EB234F84F5A}"/>
              </a:ext>
            </a:extLst>
          </p:cNvPr>
          <p:cNvGrpSpPr/>
          <p:nvPr/>
        </p:nvGrpSpPr>
        <p:grpSpPr>
          <a:xfrm>
            <a:off x="4657011" y="2428332"/>
            <a:ext cx="602665" cy="364566"/>
            <a:chOff x="3262808" y="2235696"/>
            <a:chExt cx="602665" cy="364566"/>
          </a:xfrm>
        </p:grpSpPr>
        <p:sp>
          <p:nvSpPr>
            <p:cNvPr id="8" name="Rectangle 7">
              <a:extLst>
                <a:ext uri="{FF2B5EF4-FFF2-40B4-BE49-F238E27FC236}">
                  <a16:creationId xmlns:a16="http://schemas.microsoft.com/office/drawing/2014/main" id="{81519445-C641-DC1C-2AEE-703C014CCC7B}"/>
                </a:ext>
              </a:extLst>
            </p:cNvPr>
            <p:cNvSpPr/>
            <p:nvPr/>
          </p:nvSpPr>
          <p:spPr>
            <a:xfrm>
              <a:off x="3405076" y="2235696"/>
              <a:ext cx="342830" cy="364566"/>
            </a:xfrm>
            <a:prstGeom prst="rect">
              <a:avLst/>
            </a:prstGeom>
            <a:solidFill>
              <a:srgbClr val="4FA6DA"/>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6" name="TextBox 15">
              <a:extLst>
                <a:ext uri="{FF2B5EF4-FFF2-40B4-BE49-F238E27FC236}">
                  <a16:creationId xmlns:a16="http://schemas.microsoft.com/office/drawing/2014/main" id="{9C11786F-CCF4-FE1C-4187-61DCED65AB5E}"/>
                </a:ext>
              </a:extLst>
            </p:cNvPr>
            <p:cNvSpPr txBox="1"/>
            <p:nvPr/>
          </p:nvSpPr>
          <p:spPr>
            <a:xfrm>
              <a:off x="3262808" y="2276116"/>
              <a:ext cx="602665" cy="283726"/>
            </a:xfrm>
            <a:prstGeom prst="rect">
              <a:avLst/>
            </a:prstGeom>
            <a:noFill/>
          </p:spPr>
          <p:txBody>
            <a:bodyPr wrap="square" anchor="ctr">
              <a:noAutofit/>
            </a:bodyPr>
            <a:lstStyle/>
            <a:p>
              <a:pPr fontAlgn="base">
                <a:buClr>
                  <a:srgbClr val="000000"/>
                </a:buClr>
                <a:buSzPts val="1000"/>
                <a:tabLst>
                  <a:tab pos="457200" algn="l"/>
                </a:tabLst>
                <a:defRPr/>
              </a:pPr>
              <a:r>
                <a:rPr lang="en-US" sz="1600" b="1" dirty="0">
                  <a:solidFill>
                    <a:schemeClr val="bg1"/>
                  </a:solidFill>
                  <a:latin typeface="☞Gilroy-Bold" panose="00000800000000000000"/>
                </a:rPr>
                <a:t>01</a:t>
              </a:r>
            </a:p>
          </p:txBody>
        </p:sp>
      </p:grpSp>
      <p:grpSp>
        <p:nvGrpSpPr>
          <p:cNvPr id="77" name="Group 76">
            <a:extLst>
              <a:ext uri="{FF2B5EF4-FFF2-40B4-BE49-F238E27FC236}">
                <a16:creationId xmlns:a16="http://schemas.microsoft.com/office/drawing/2014/main" id="{6F1A324B-2F4F-D793-7144-CC4ADDF60211}"/>
              </a:ext>
            </a:extLst>
          </p:cNvPr>
          <p:cNvGrpSpPr/>
          <p:nvPr/>
        </p:nvGrpSpPr>
        <p:grpSpPr>
          <a:xfrm>
            <a:off x="4496176" y="2971179"/>
            <a:ext cx="924334" cy="681329"/>
            <a:chOff x="4496176" y="2971179"/>
            <a:chExt cx="924334" cy="681329"/>
          </a:xfrm>
        </p:grpSpPr>
        <p:sp>
          <p:nvSpPr>
            <p:cNvPr id="225" name="Rectangle 224">
              <a:extLst>
                <a:ext uri="{FF2B5EF4-FFF2-40B4-BE49-F238E27FC236}">
                  <a16:creationId xmlns:a16="http://schemas.microsoft.com/office/drawing/2014/main" id="{4F360177-9C7F-0A5C-2AF9-AAE5772580D6}"/>
                </a:ext>
              </a:extLst>
            </p:cNvPr>
            <p:cNvSpPr/>
            <p:nvPr/>
          </p:nvSpPr>
          <p:spPr>
            <a:xfrm>
              <a:off x="4510968" y="2971179"/>
              <a:ext cx="894751" cy="681329"/>
            </a:xfrm>
            <a:prstGeom prst="rect">
              <a:avLst/>
            </a:prstGeom>
            <a:solidFill>
              <a:srgbClr val="4FA6DA">
                <a:alpha val="5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3" name="TextBox 2">
              <a:extLst>
                <a:ext uri="{FF2B5EF4-FFF2-40B4-BE49-F238E27FC236}">
                  <a16:creationId xmlns:a16="http://schemas.microsoft.com/office/drawing/2014/main" id="{61EC804E-09BD-CEDB-9231-B57B331D9295}"/>
                </a:ext>
              </a:extLst>
            </p:cNvPr>
            <p:cNvSpPr txBox="1"/>
            <p:nvPr/>
          </p:nvSpPr>
          <p:spPr>
            <a:xfrm>
              <a:off x="4496176" y="3020226"/>
              <a:ext cx="924334" cy="583234"/>
            </a:xfrm>
            <a:prstGeom prst="rect">
              <a:avLst/>
            </a:prstGeom>
            <a:noFill/>
          </p:spPr>
          <p:txBody>
            <a:bodyPr wrap="square" anchor="ctr">
              <a:noAutofit/>
            </a:bodyPr>
            <a:lstStyle/>
            <a:p>
              <a:r>
                <a:rPr lang="en-US" sz="900" kern="100" dirty="0">
                  <a:solidFill>
                    <a:schemeClr val="bg1"/>
                  </a:solidFill>
                  <a:latin typeface="Gilroy-Medium ☞"/>
                  <a:ea typeface="Calibri" panose="020F0502020204030204" pitchFamily="34" charset="0"/>
                  <a:cs typeface="Times New Roman" panose="02020603050405020304" pitchFamily="18" charset="0"/>
                </a:rPr>
                <a:t>Minimal data expert involvement</a:t>
              </a:r>
            </a:p>
          </p:txBody>
        </p:sp>
      </p:grpSp>
      <p:grpSp>
        <p:nvGrpSpPr>
          <p:cNvPr id="80" name="Group 79">
            <a:extLst>
              <a:ext uri="{FF2B5EF4-FFF2-40B4-BE49-F238E27FC236}">
                <a16:creationId xmlns:a16="http://schemas.microsoft.com/office/drawing/2014/main" id="{1C1F0866-A40D-96B9-C02C-9C8F17B900A6}"/>
              </a:ext>
            </a:extLst>
          </p:cNvPr>
          <p:cNvGrpSpPr/>
          <p:nvPr/>
        </p:nvGrpSpPr>
        <p:grpSpPr>
          <a:xfrm>
            <a:off x="5410645" y="4075489"/>
            <a:ext cx="924334" cy="681329"/>
            <a:chOff x="5410645" y="4166949"/>
            <a:chExt cx="924334" cy="681329"/>
          </a:xfrm>
        </p:grpSpPr>
        <p:sp>
          <p:nvSpPr>
            <p:cNvPr id="20" name="Rectangle 19">
              <a:extLst>
                <a:ext uri="{FF2B5EF4-FFF2-40B4-BE49-F238E27FC236}">
                  <a16:creationId xmlns:a16="http://schemas.microsoft.com/office/drawing/2014/main" id="{99A07E16-E6B1-0652-29C5-C1B05B0D0968}"/>
                </a:ext>
              </a:extLst>
            </p:cNvPr>
            <p:cNvSpPr/>
            <p:nvPr/>
          </p:nvSpPr>
          <p:spPr>
            <a:xfrm>
              <a:off x="5425437" y="4166949"/>
              <a:ext cx="894751" cy="681329"/>
            </a:xfrm>
            <a:prstGeom prst="rect">
              <a:avLst/>
            </a:prstGeom>
            <a:solidFill>
              <a:srgbClr val="01617A">
                <a:alpha val="5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1" name="TextBox 20">
              <a:extLst>
                <a:ext uri="{FF2B5EF4-FFF2-40B4-BE49-F238E27FC236}">
                  <a16:creationId xmlns:a16="http://schemas.microsoft.com/office/drawing/2014/main" id="{F23E9142-DCCC-C34A-789E-FCA66B35CF6A}"/>
                </a:ext>
              </a:extLst>
            </p:cNvPr>
            <p:cNvSpPr txBox="1"/>
            <p:nvPr/>
          </p:nvSpPr>
          <p:spPr>
            <a:xfrm>
              <a:off x="5410645" y="4215996"/>
              <a:ext cx="924334" cy="583234"/>
            </a:xfrm>
            <a:prstGeom prst="rect">
              <a:avLst/>
            </a:prstGeom>
            <a:noFill/>
          </p:spPr>
          <p:txBody>
            <a:bodyPr wrap="square" anchor="ctr">
              <a:noAutofit/>
            </a:bodyPr>
            <a:lstStyle/>
            <a:p>
              <a:pPr>
                <a:lnSpc>
                  <a:spcPct val="107000"/>
                </a:lnSpc>
              </a:pPr>
              <a:r>
                <a:rPr lang="en-US" sz="1100" kern="100" dirty="0">
                  <a:solidFill>
                    <a:schemeClr val="bg1"/>
                  </a:solidFill>
                  <a:latin typeface="Gilroy-Medium ☞"/>
                  <a:ea typeface="Calibri" panose="020F0502020204030204" pitchFamily="34" charset="0"/>
                  <a:cs typeface="Times New Roman" panose="02020603050405020304" pitchFamily="18" charset="0"/>
                </a:rPr>
                <a:t>Minimal IT team involvement</a:t>
              </a:r>
            </a:p>
          </p:txBody>
        </p:sp>
      </p:grpSp>
      <p:grpSp>
        <p:nvGrpSpPr>
          <p:cNvPr id="78" name="Group 77">
            <a:extLst>
              <a:ext uri="{FF2B5EF4-FFF2-40B4-BE49-F238E27FC236}">
                <a16:creationId xmlns:a16="http://schemas.microsoft.com/office/drawing/2014/main" id="{BBA406B1-898A-F7EE-1D2A-5C33C10BB9C3}"/>
              </a:ext>
            </a:extLst>
          </p:cNvPr>
          <p:cNvGrpSpPr/>
          <p:nvPr/>
        </p:nvGrpSpPr>
        <p:grpSpPr>
          <a:xfrm>
            <a:off x="6319034" y="2967919"/>
            <a:ext cx="924334" cy="681329"/>
            <a:chOff x="6319034" y="3059379"/>
            <a:chExt cx="924334" cy="681329"/>
          </a:xfrm>
        </p:grpSpPr>
        <p:sp>
          <p:nvSpPr>
            <p:cNvPr id="22" name="Rectangle 21">
              <a:extLst>
                <a:ext uri="{FF2B5EF4-FFF2-40B4-BE49-F238E27FC236}">
                  <a16:creationId xmlns:a16="http://schemas.microsoft.com/office/drawing/2014/main" id="{1533756A-A354-8B07-07F3-F5D04F945F81}"/>
                </a:ext>
              </a:extLst>
            </p:cNvPr>
            <p:cNvSpPr/>
            <p:nvPr/>
          </p:nvSpPr>
          <p:spPr>
            <a:xfrm>
              <a:off x="6333826" y="3059379"/>
              <a:ext cx="894751" cy="681329"/>
            </a:xfrm>
            <a:prstGeom prst="rect">
              <a:avLst/>
            </a:prstGeom>
            <a:solidFill>
              <a:srgbClr val="F28705">
                <a:alpha val="5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3" name="TextBox 22">
              <a:extLst>
                <a:ext uri="{FF2B5EF4-FFF2-40B4-BE49-F238E27FC236}">
                  <a16:creationId xmlns:a16="http://schemas.microsoft.com/office/drawing/2014/main" id="{3399DCEB-3CDE-063D-741E-D026DE1F321B}"/>
                </a:ext>
              </a:extLst>
            </p:cNvPr>
            <p:cNvSpPr txBox="1"/>
            <p:nvPr/>
          </p:nvSpPr>
          <p:spPr>
            <a:xfrm>
              <a:off x="6319034" y="3108426"/>
              <a:ext cx="924334" cy="583234"/>
            </a:xfrm>
            <a:prstGeom prst="rect">
              <a:avLst/>
            </a:prstGeom>
            <a:noFill/>
          </p:spPr>
          <p:txBody>
            <a:bodyPr wrap="square" anchor="ctr">
              <a:noAutofit/>
            </a:bodyPr>
            <a:lstStyle/>
            <a:p>
              <a:pPr>
                <a:lnSpc>
                  <a:spcPct val="107000"/>
                </a:lnSpc>
              </a:pPr>
              <a:r>
                <a:rPr lang="en-US" sz="900" kern="100" dirty="0">
                  <a:solidFill>
                    <a:schemeClr val="bg1"/>
                  </a:solidFill>
                  <a:latin typeface="Gilroy-Medium ☞"/>
                  <a:ea typeface="Calibri" panose="020F0502020204030204" pitchFamily="34" charset="0"/>
                  <a:cs typeface="Times New Roman" panose="02020603050405020304" pitchFamily="18" charset="0"/>
                </a:rPr>
                <a:t>Trust Reports 500</a:t>
              </a:r>
              <a:r>
                <a:rPr lang="en-US" sz="900" kern="100" baseline="30000" dirty="0">
                  <a:solidFill>
                    <a:schemeClr val="bg1"/>
                  </a:solidFill>
                  <a:latin typeface="Gilroy-Medium ☞"/>
                  <a:ea typeface="Calibri" panose="020F0502020204030204" pitchFamily="34" charset="0"/>
                  <a:cs typeface="Times New Roman" panose="02020603050405020304" pitchFamily="18" charset="0"/>
                </a:rPr>
                <a:t>*</a:t>
              </a:r>
              <a:r>
                <a:rPr lang="en-US" sz="900" kern="100" dirty="0">
                  <a:solidFill>
                    <a:schemeClr val="bg1"/>
                  </a:solidFill>
                  <a:latin typeface="Gilroy-Medium ☞"/>
                  <a:ea typeface="Calibri" panose="020F0502020204030204" pitchFamily="34" charset="0"/>
                  <a:cs typeface="Times New Roman" panose="02020603050405020304" pitchFamily="18" charset="0"/>
                </a:rPr>
                <a:t> tables (or more) in 30 days</a:t>
              </a:r>
            </a:p>
          </p:txBody>
        </p:sp>
      </p:grpSp>
      <p:grpSp>
        <p:nvGrpSpPr>
          <p:cNvPr id="81" name="Group 80">
            <a:extLst>
              <a:ext uri="{FF2B5EF4-FFF2-40B4-BE49-F238E27FC236}">
                <a16:creationId xmlns:a16="http://schemas.microsoft.com/office/drawing/2014/main" id="{D87F5A67-8C72-4230-FF41-63B35096838E}"/>
              </a:ext>
            </a:extLst>
          </p:cNvPr>
          <p:cNvGrpSpPr/>
          <p:nvPr/>
        </p:nvGrpSpPr>
        <p:grpSpPr>
          <a:xfrm>
            <a:off x="7226875" y="4075489"/>
            <a:ext cx="924334" cy="681329"/>
            <a:chOff x="7226875" y="4166949"/>
            <a:chExt cx="924334" cy="681329"/>
          </a:xfrm>
        </p:grpSpPr>
        <p:sp>
          <p:nvSpPr>
            <p:cNvPr id="24" name="Rectangle 23">
              <a:extLst>
                <a:ext uri="{FF2B5EF4-FFF2-40B4-BE49-F238E27FC236}">
                  <a16:creationId xmlns:a16="http://schemas.microsoft.com/office/drawing/2014/main" id="{0A31A31B-4D79-DB9A-4FD3-18BF8A32C276}"/>
                </a:ext>
              </a:extLst>
            </p:cNvPr>
            <p:cNvSpPr/>
            <p:nvPr/>
          </p:nvSpPr>
          <p:spPr>
            <a:xfrm>
              <a:off x="7241667" y="4166949"/>
              <a:ext cx="894751" cy="681329"/>
            </a:xfrm>
            <a:prstGeom prst="rect">
              <a:avLst/>
            </a:prstGeom>
            <a:solidFill>
              <a:srgbClr val="F2CA04">
                <a:alpha val="5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5" name="TextBox 24">
              <a:extLst>
                <a:ext uri="{FF2B5EF4-FFF2-40B4-BE49-F238E27FC236}">
                  <a16:creationId xmlns:a16="http://schemas.microsoft.com/office/drawing/2014/main" id="{1FC03CEA-F666-547E-91C8-02EDE5782887}"/>
                </a:ext>
              </a:extLst>
            </p:cNvPr>
            <p:cNvSpPr txBox="1"/>
            <p:nvPr/>
          </p:nvSpPr>
          <p:spPr>
            <a:xfrm>
              <a:off x="7226875" y="4215996"/>
              <a:ext cx="924334" cy="583234"/>
            </a:xfrm>
            <a:prstGeom prst="rect">
              <a:avLst/>
            </a:prstGeom>
            <a:noFill/>
          </p:spPr>
          <p:txBody>
            <a:bodyPr wrap="square" anchor="ctr">
              <a:noAutofit/>
            </a:bodyPr>
            <a:lstStyle/>
            <a:p>
              <a:pPr>
                <a:lnSpc>
                  <a:spcPct val="107000"/>
                </a:lnSpc>
              </a:pPr>
              <a:r>
                <a:rPr lang="en-US" sz="1100" kern="100" dirty="0">
                  <a:solidFill>
                    <a:schemeClr val="bg1"/>
                  </a:solidFill>
                  <a:latin typeface="Gilroy-Medium ☞"/>
                  <a:ea typeface="Calibri" panose="020F0502020204030204" pitchFamily="34" charset="0"/>
                  <a:cs typeface="Times New Roman" panose="02020603050405020304" pitchFamily="18" charset="0"/>
                </a:rPr>
                <a:t>High data trust &amp; user engagement</a:t>
              </a:r>
            </a:p>
          </p:txBody>
        </p:sp>
      </p:grpSp>
      <p:grpSp>
        <p:nvGrpSpPr>
          <p:cNvPr id="79" name="Group 78">
            <a:extLst>
              <a:ext uri="{FF2B5EF4-FFF2-40B4-BE49-F238E27FC236}">
                <a16:creationId xmlns:a16="http://schemas.microsoft.com/office/drawing/2014/main" id="{3EDBB45A-00B9-9650-61B0-0CD6150C814D}"/>
              </a:ext>
            </a:extLst>
          </p:cNvPr>
          <p:cNvGrpSpPr/>
          <p:nvPr/>
        </p:nvGrpSpPr>
        <p:grpSpPr>
          <a:xfrm>
            <a:off x="8143091" y="2967919"/>
            <a:ext cx="924334" cy="681329"/>
            <a:chOff x="8143091" y="3059379"/>
            <a:chExt cx="924334" cy="681329"/>
          </a:xfrm>
        </p:grpSpPr>
        <p:sp>
          <p:nvSpPr>
            <p:cNvPr id="26" name="Rectangle 25">
              <a:extLst>
                <a:ext uri="{FF2B5EF4-FFF2-40B4-BE49-F238E27FC236}">
                  <a16:creationId xmlns:a16="http://schemas.microsoft.com/office/drawing/2014/main" id="{B3AF6ED9-0F7E-9A1D-ACF8-3A07F0D9434E}"/>
                </a:ext>
              </a:extLst>
            </p:cNvPr>
            <p:cNvSpPr/>
            <p:nvPr/>
          </p:nvSpPr>
          <p:spPr>
            <a:xfrm>
              <a:off x="8157883" y="3059379"/>
              <a:ext cx="894751" cy="681329"/>
            </a:xfrm>
            <a:prstGeom prst="rect">
              <a:avLst/>
            </a:prstGeom>
            <a:solidFill>
              <a:srgbClr val="4FA6DA">
                <a:alpha val="5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7" name="TextBox 26">
              <a:extLst>
                <a:ext uri="{FF2B5EF4-FFF2-40B4-BE49-F238E27FC236}">
                  <a16:creationId xmlns:a16="http://schemas.microsoft.com/office/drawing/2014/main" id="{39D36F14-3177-11E0-6ABF-C30580050663}"/>
                </a:ext>
              </a:extLst>
            </p:cNvPr>
            <p:cNvSpPr txBox="1"/>
            <p:nvPr/>
          </p:nvSpPr>
          <p:spPr>
            <a:xfrm>
              <a:off x="8143091" y="3108426"/>
              <a:ext cx="924334" cy="583234"/>
            </a:xfrm>
            <a:prstGeom prst="rect">
              <a:avLst/>
            </a:prstGeom>
            <a:noFill/>
          </p:spPr>
          <p:txBody>
            <a:bodyPr wrap="square" anchor="ctr">
              <a:noAutofit/>
            </a:bodyPr>
            <a:lstStyle/>
            <a:p>
              <a:pPr>
                <a:lnSpc>
                  <a:spcPct val="107000"/>
                </a:lnSpc>
                <a:spcAft>
                  <a:spcPts val="600"/>
                </a:spcAft>
              </a:pPr>
              <a:r>
                <a:rPr lang="en-US" sz="1100" kern="100" dirty="0">
                  <a:solidFill>
                    <a:schemeClr val="bg1"/>
                  </a:solidFill>
                  <a:latin typeface="Gilroy-Medium ☞"/>
                  <a:ea typeface="Calibri" panose="020F0502020204030204" pitchFamily="34" charset="0"/>
                  <a:cs typeface="Times New Roman" panose="02020603050405020304" pitchFamily="18" charset="0"/>
                </a:rPr>
                <a:t>Streamline data operations</a:t>
              </a:r>
            </a:p>
          </p:txBody>
        </p:sp>
      </p:grpSp>
      <p:cxnSp>
        <p:nvCxnSpPr>
          <p:cNvPr id="29" name="Straight Connector 28">
            <a:extLst>
              <a:ext uri="{FF2B5EF4-FFF2-40B4-BE49-F238E27FC236}">
                <a16:creationId xmlns:a16="http://schemas.microsoft.com/office/drawing/2014/main" id="{9AF1087C-D858-03C5-64AD-526ABC131539}"/>
              </a:ext>
            </a:extLst>
          </p:cNvPr>
          <p:cNvCxnSpPr>
            <a:cxnSpLocks/>
          </p:cNvCxnSpPr>
          <p:nvPr/>
        </p:nvCxnSpPr>
        <p:spPr>
          <a:xfrm>
            <a:off x="7399480" y="2005984"/>
            <a:ext cx="0" cy="144218"/>
          </a:xfrm>
          <a:prstGeom prst="line">
            <a:avLst/>
          </a:prstGeom>
          <a:noFill/>
          <a:ln w="127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cxnSp>
        <p:nvCxnSpPr>
          <p:cNvPr id="224" name="Straight Connector 223">
            <a:extLst>
              <a:ext uri="{FF2B5EF4-FFF2-40B4-BE49-F238E27FC236}">
                <a16:creationId xmlns:a16="http://schemas.microsoft.com/office/drawing/2014/main" id="{46904DC2-70B4-FA11-89EA-805F23D0C131}"/>
              </a:ext>
            </a:extLst>
          </p:cNvPr>
          <p:cNvCxnSpPr>
            <a:cxnSpLocks/>
          </p:cNvCxnSpPr>
          <p:nvPr/>
        </p:nvCxnSpPr>
        <p:spPr>
          <a:xfrm>
            <a:off x="6802973" y="2148764"/>
            <a:ext cx="0" cy="277656"/>
          </a:xfrm>
          <a:prstGeom prst="line">
            <a:avLst/>
          </a:prstGeom>
          <a:noFill/>
          <a:ln w="127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cxnSp>
        <p:nvCxnSpPr>
          <p:cNvPr id="231" name="Straight Connector 230">
            <a:extLst>
              <a:ext uri="{FF2B5EF4-FFF2-40B4-BE49-F238E27FC236}">
                <a16:creationId xmlns:a16="http://schemas.microsoft.com/office/drawing/2014/main" id="{AE7D68F1-7921-6D72-37FB-908D447AED90}"/>
              </a:ext>
            </a:extLst>
          </p:cNvPr>
          <p:cNvCxnSpPr>
            <a:cxnSpLocks/>
          </p:cNvCxnSpPr>
          <p:nvPr/>
        </p:nvCxnSpPr>
        <p:spPr>
          <a:xfrm>
            <a:off x="4970694" y="2155977"/>
            <a:ext cx="3634564" cy="0"/>
          </a:xfrm>
          <a:prstGeom prst="line">
            <a:avLst/>
          </a:prstGeom>
          <a:noFill/>
          <a:ln w="127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B7614E26-5801-1039-9633-93FB6E96509F}"/>
              </a:ext>
            </a:extLst>
          </p:cNvPr>
          <p:cNvCxnSpPr>
            <a:cxnSpLocks/>
          </p:cNvCxnSpPr>
          <p:nvPr/>
        </p:nvCxnSpPr>
        <p:spPr>
          <a:xfrm>
            <a:off x="4970694" y="2148764"/>
            <a:ext cx="0" cy="301473"/>
          </a:xfrm>
          <a:prstGeom prst="line">
            <a:avLst/>
          </a:prstGeom>
          <a:noFill/>
          <a:ln w="127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4E9D78EC-22A7-853D-7400-313A84223FA0}"/>
              </a:ext>
            </a:extLst>
          </p:cNvPr>
          <p:cNvCxnSpPr>
            <a:cxnSpLocks/>
          </p:cNvCxnSpPr>
          <p:nvPr/>
        </p:nvCxnSpPr>
        <p:spPr>
          <a:xfrm>
            <a:off x="8605258" y="2148764"/>
            <a:ext cx="0" cy="294333"/>
          </a:xfrm>
          <a:prstGeom prst="line">
            <a:avLst/>
          </a:prstGeom>
          <a:noFill/>
          <a:ln w="127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cxnSp>
        <p:nvCxnSpPr>
          <p:cNvPr id="238" name="Straight Connector 237">
            <a:extLst>
              <a:ext uri="{FF2B5EF4-FFF2-40B4-BE49-F238E27FC236}">
                <a16:creationId xmlns:a16="http://schemas.microsoft.com/office/drawing/2014/main" id="{0BDD3CB5-5AA1-5907-E0AD-134B79DC7289}"/>
              </a:ext>
            </a:extLst>
          </p:cNvPr>
          <p:cNvCxnSpPr>
            <a:cxnSpLocks/>
          </p:cNvCxnSpPr>
          <p:nvPr/>
        </p:nvCxnSpPr>
        <p:spPr>
          <a:xfrm>
            <a:off x="5879048" y="2155977"/>
            <a:ext cx="0" cy="1386213"/>
          </a:xfrm>
          <a:prstGeom prst="line">
            <a:avLst/>
          </a:prstGeom>
          <a:noFill/>
          <a:ln w="127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cxnSp>
        <p:nvCxnSpPr>
          <p:cNvPr id="241" name="Straight Connector 240">
            <a:extLst>
              <a:ext uri="{FF2B5EF4-FFF2-40B4-BE49-F238E27FC236}">
                <a16:creationId xmlns:a16="http://schemas.microsoft.com/office/drawing/2014/main" id="{2D8AAA54-28C0-9D3B-65B5-9C78D7A5A1E6}"/>
              </a:ext>
            </a:extLst>
          </p:cNvPr>
          <p:cNvCxnSpPr>
            <a:cxnSpLocks/>
          </p:cNvCxnSpPr>
          <p:nvPr/>
        </p:nvCxnSpPr>
        <p:spPr>
          <a:xfrm>
            <a:off x="7701393" y="2148764"/>
            <a:ext cx="0" cy="1376757"/>
          </a:xfrm>
          <a:prstGeom prst="line">
            <a:avLst/>
          </a:prstGeom>
          <a:noFill/>
          <a:ln w="127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sp>
        <p:nvSpPr>
          <p:cNvPr id="247" name="Oval 246">
            <a:extLst>
              <a:ext uri="{FF2B5EF4-FFF2-40B4-BE49-F238E27FC236}">
                <a16:creationId xmlns:a16="http://schemas.microsoft.com/office/drawing/2014/main" id="{DE10A19B-08E5-D01F-2B8E-41C75596B347}"/>
              </a:ext>
            </a:extLst>
          </p:cNvPr>
          <p:cNvSpPr/>
          <p:nvPr/>
        </p:nvSpPr>
        <p:spPr>
          <a:xfrm>
            <a:off x="4905920" y="2364030"/>
            <a:ext cx="123912" cy="123912"/>
          </a:xfrm>
          <a:prstGeom prst="ellipse">
            <a:avLst/>
          </a:prstGeom>
          <a:solidFill>
            <a:srgbClr val="4FA6DA"/>
          </a:solid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nvGrpSpPr>
          <p:cNvPr id="254" name="Group 253">
            <a:extLst>
              <a:ext uri="{FF2B5EF4-FFF2-40B4-BE49-F238E27FC236}">
                <a16:creationId xmlns:a16="http://schemas.microsoft.com/office/drawing/2014/main" id="{19B1DD56-8ED2-EE0A-072C-1CC76A55F028}"/>
              </a:ext>
            </a:extLst>
          </p:cNvPr>
          <p:cNvGrpSpPr/>
          <p:nvPr/>
        </p:nvGrpSpPr>
        <p:grpSpPr>
          <a:xfrm>
            <a:off x="5791904" y="1573329"/>
            <a:ext cx="1972049" cy="459717"/>
            <a:chOff x="5791904" y="1561424"/>
            <a:chExt cx="1972049" cy="459717"/>
          </a:xfrm>
        </p:grpSpPr>
        <p:sp>
          <p:nvSpPr>
            <p:cNvPr id="253" name="Rectangle 252">
              <a:extLst>
                <a:ext uri="{FF2B5EF4-FFF2-40B4-BE49-F238E27FC236}">
                  <a16:creationId xmlns:a16="http://schemas.microsoft.com/office/drawing/2014/main" id="{32B35F3E-5012-C3B5-9986-0C3F99F131BA}"/>
                </a:ext>
              </a:extLst>
            </p:cNvPr>
            <p:cNvSpPr/>
            <p:nvPr/>
          </p:nvSpPr>
          <p:spPr>
            <a:xfrm>
              <a:off x="5791904" y="1585949"/>
              <a:ext cx="733514" cy="413009"/>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nvGrpSpPr>
            <p:cNvPr id="4" name="Group 3">
              <a:extLst>
                <a:ext uri="{FF2B5EF4-FFF2-40B4-BE49-F238E27FC236}">
                  <a16:creationId xmlns:a16="http://schemas.microsoft.com/office/drawing/2014/main" id="{9BD96BA2-3FE5-215A-6F4C-88F096F41838}"/>
                </a:ext>
              </a:extLst>
            </p:cNvPr>
            <p:cNvGrpSpPr/>
            <p:nvPr/>
          </p:nvGrpSpPr>
          <p:grpSpPr>
            <a:xfrm>
              <a:off x="5796472" y="1561424"/>
              <a:ext cx="1967481" cy="459717"/>
              <a:chOff x="3593738" y="1896872"/>
              <a:chExt cx="1967481" cy="459717"/>
            </a:xfrm>
          </p:grpSpPr>
          <p:sp>
            <p:nvSpPr>
              <p:cNvPr id="69" name="TextBox 68">
                <a:extLst>
                  <a:ext uri="{FF2B5EF4-FFF2-40B4-BE49-F238E27FC236}">
                    <a16:creationId xmlns:a16="http://schemas.microsoft.com/office/drawing/2014/main" id="{5305A2D3-3578-3EF8-16DC-445AEB0B46D4}"/>
                  </a:ext>
                </a:extLst>
              </p:cNvPr>
              <p:cNvSpPr txBox="1"/>
              <p:nvPr/>
            </p:nvSpPr>
            <p:spPr>
              <a:xfrm>
                <a:off x="4351907" y="1896872"/>
                <a:ext cx="499079" cy="459717"/>
              </a:xfrm>
              <a:prstGeom prst="rect">
                <a:avLst/>
              </a:prstGeom>
              <a:noFill/>
            </p:spPr>
            <p:txBody>
              <a:bodyPr wrap="square" rtlCol="0">
                <a:spAutoFit/>
              </a:bodyPr>
              <a:lstStyle/>
              <a:p>
                <a:r>
                  <a:rPr lang="en-US" sz="2400" dirty="0">
                    <a:solidFill>
                      <a:schemeClr val="bg1"/>
                    </a:solidFill>
                  </a:rPr>
                  <a:t>+</a:t>
                </a:r>
              </a:p>
            </p:txBody>
          </p:sp>
          <p:pic>
            <p:nvPicPr>
              <p:cNvPr id="70" name="Picture 2" descr="Ideas To Impacts | LinkedIn">
                <a:extLst>
                  <a:ext uri="{FF2B5EF4-FFF2-40B4-BE49-F238E27FC236}">
                    <a16:creationId xmlns:a16="http://schemas.microsoft.com/office/drawing/2014/main" id="{1BD3DE98-498E-9D9E-7105-8B22D2A829D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34377" y="1921397"/>
                <a:ext cx="726842" cy="41066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77F44765-8ACE-6E35-B88E-2B361BDCA6B9}"/>
                  </a:ext>
                </a:extLst>
              </p:cNvPr>
              <p:cNvPicPr>
                <a:picLocks noChangeAspect="1"/>
              </p:cNvPicPr>
              <p:nvPr/>
            </p:nvPicPr>
            <p:blipFill>
              <a:blip r:embed="rId10"/>
              <a:stretch>
                <a:fillRect/>
              </a:stretch>
            </p:blipFill>
            <p:spPr>
              <a:xfrm>
                <a:off x="3593738" y="1982075"/>
                <a:ext cx="728946" cy="289310"/>
              </a:xfrm>
              <a:prstGeom prst="rect">
                <a:avLst/>
              </a:prstGeom>
            </p:spPr>
          </p:pic>
        </p:grpSp>
      </p:grpSp>
      <p:cxnSp>
        <p:nvCxnSpPr>
          <p:cNvPr id="255" name="Straight Connector 254">
            <a:extLst>
              <a:ext uri="{FF2B5EF4-FFF2-40B4-BE49-F238E27FC236}">
                <a16:creationId xmlns:a16="http://schemas.microsoft.com/office/drawing/2014/main" id="{3A1E8F9C-7CF2-9F19-2F4D-5541829CE9AD}"/>
              </a:ext>
            </a:extLst>
          </p:cNvPr>
          <p:cNvCxnSpPr>
            <a:cxnSpLocks/>
          </p:cNvCxnSpPr>
          <p:nvPr/>
        </p:nvCxnSpPr>
        <p:spPr>
          <a:xfrm>
            <a:off x="6155486" y="2005984"/>
            <a:ext cx="0" cy="144218"/>
          </a:xfrm>
          <a:prstGeom prst="line">
            <a:avLst/>
          </a:prstGeom>
          <a:noFill/>
          <a:ln w="127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grpSp>
        <p:nvGrpSpPr>
          <p:cNvPr id="66" name="Group 65">
            <a:extLst>
              <a:ext uri="{FF2B5EF4-FFF2-40B4-BE49-F238E27FC236}">
                <a16:creationId xmlns:a16="http://schemas.microsoft.com/office/drawing/2014/main" id="{97F3B0F3-7674-4A06-B006-E8BFF70DF2B0}"/>
              </a:ext>
            </a:extLst>
          </p:cNvPr>
          <p:cNvGrpSpPr/>
          <p:nvPr/>
        </p:nvGrpSpPr>
        <p:grpSpPr>
          <a:xfrm>
            <a:off x="6478191" y="2428332"/>
            <a:ext cx="602665" cy="364566"/>
            <a:chOff x="3262808" y="2235696"/>
            <a:chExt cx="602665" cy="364566"/>
          </a:xfrm>
        </p:grpSpPr>
        <p:sp>
          <p:nvSpPr>
            <p:cNvPr id="72" name="Rectangle 71">
              <a:extLst>
                <a:ext uri="{FF2B5EF4-FFF2-40B4-BE49-F238E27FC236}">
                  <a16:creationId xmlns:a16="http://schemas.microsoft.com/office/drawing/2014/main" id="{EBF957CE-3109-05F0-CCC8-A4207CA0D8F1}"/>
                </a:ext>
              </a:extLst>
            </p:cNvPr>
            <p:cNvSpPr/>
            <p:nvPr/>
          </p:nvSpPr>
          <p:spPr>
            <a:xfrm>
              <a:off x="3405076" y="2235696"/>
              <a:ext cx="342830" cy="364566"/>
            </a:xfrm>
            <a:prstGeom prst="rect">
              <a:avLst/>
            </a:prstGeom>
            <a:solidFill>
              <a:srgbClr val="F28705"/>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73" name="TextBox 72">
              <a:extLst>
                <a:ext uri="{FF2B5EF4-FFF2-40B4-BE49-F238E27FC236}">
                  <a16:creationId xmlns:a16="http://schemas.microsoft.com/office/drawing/2014/main" id="{873C1BDB-BB8C-C5BE-CB98-8BF483ECC700}"/>
                </a:ext>
              </a:extLst>
            </p:cNvPr>
            <p:cNvSpPr txBox="1"/>
            <p:nvPr/>
          </p:nvSpPr>
          <p:spPr>
            <a:xfrm>
              <a:off x="3262808" y="2276116"/>
              <a:ext cx="602665" cy="283726"/>
            </a:xfrm>
            <a:prstGeom prst="rect">
              <a:avLst/>
            </a:prstGeom>
            <a:noFill/>
          </p:spPr>
          <p:txBody>
            <a:bodyPr wrap="square" anchor="ctr">
              <a:noAutofit/>
            </a:bodyPr>
            <a:lstStyle/>
            <a:p>
              <a:pPr fontAlgn="base">
                <a:buClr>
                  <a:srgbClr val="000000"/>
                </a:buClr>
                <a:buSzPts val="1000"/>
                <a:tabLst>
                  <a:tab pos="457200" algn="l"/>
                </a:tabLst>
                <a:defRPr/>
              </a:pPr>
              <a:r>
                <a:rPr lang="en-US" sz="1600" b="1" dirty="0">
                  <a:solidFill>
                    <a:schemeClr val="bg1"/>
                  </a:solidFill>
                  <a:latin typeface="☞Gilroy-Bold" panose="00000800000000000000"/>
                </a:rPr>
                <a:t>03</a:t>
              </a:r>
            </a:p>
          </p:txBody>
        </p:sp>
      </p:grpSp>
      <p:grpSp>
        <p:nvGrpSpPr>
          <p:cNvPr id="74" name="Group 73">
            <a:extLst>
              <a:ext uri="{FF2B5EF4-FFF2-40B4-BE49-F238E27FC236}">
                <a16:creationId xmlns:a16="http://schemas.microsoft.com/office/drawing/2014/main" id="{24EBDF9F-1462-BE3D-1401-704B7C2EFBB7}"/>
              </a:ext>
            </a:extLst>
          </p:cNvPr>
          <p:cNvGrpSpPr/>
          <p:nvPr/>
        </p:nvGrpSpPr>
        <p:grpSpPr>
          <a:xfrm>
            <a:off x="8301911" y="2428332"/>
            <a:ext cx="602665" cy="364566"/>
            <a:chOff x="3262808" y="2235696"/>
            <a:chExt cx="602665" cy="364566"/>
          </a:xfrm>
        </p:grpSpPr>
        <p:sp>
          <p:nvSpPr>
            <p:cNvPr id="75" name="Rectangle 74">
              <a:extLst>
                <a:ext uri="{FF2B5EF4-FFF2-40B4-BE49-F238E27FC236}">
                  <a16:creationId xmlns:a16="http://schemas.microsoft.com/office/drawing/2014/main" id="{4B3FBB9D-5081-308F-899C-52EAF8A2EC7F}"/>
                </a:ext>
              </a:extLst>
            </p:cNvPr>
            <p:cNvSpPr/>
            <p:nvPr/>
          </p:nvSpPr>
          <p:spPr>
            <a:xfrm>
              <a:off x="3405076" y="2235696"/>
              <a:ext cx="342830" cy="364566"/>
            </a:xfrm>
            <a:prstGeom prst="rect">
              <a:avLst/>
            </a:prstGeom>
            <a:solidFill>
              <a:srgbClr val="4FA6DA"/>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76" name="TextBox 75">
              <a:extLst>
                <a:ext uri="{FF2B5EF4-FFF2-40B4-BE49-F238E27FC236}">
                  <a16:creationId xmlns:a16="http://schemas.microsoft.com/office/drawing/2014/main" id="{87512124-BC71-7963-C915-8CD6D962D43F}"/>
                </a:ext>
              </a:extLst>
            </p:cNvPr>
            <p:cNvSpPr txBox="1"/>
            <p:nvPr/>
          </p:nvSpPr>
          <p:spPr>
            <a:xfrm>
              <a:off x="3262808" y="2276116"/>
              <a:ext cx="602665" cy="283726"/>
            </a:xfrm>
            <a:prstGeom prst="rect">
              <a:avLst/>
            </a:prstGeom>
            <a:noFill/>
          </p:spPr>
          <p:txBody>
            <a:bodyPr wrap="square" anchor="ctr">
              <a:noAutofit/>
            </a:bodyPr>
            <a:lstStyle/>
            <a:p>
              <a:pPr fontAlgn="base">
                <a:buClr>
                  <a:srgbClr val="000000"/>
                </a:buClr>
                <a:buSzPts val="1000"/>
                <a:tabLst>
                  <a:tab pos="457200" algn="l"/>
                </a:tabLst>
                <a:defRPr/>
              </a:pPr>
              <a:r>
                <a:rPr lang="en-US" sz="1600" b="1" dirty="0">
                  <a:solidFill>
                    <a:schemeClr val="bg1"/>
                  </a:solidFill>
                  <a:latin typeface="☞Gilroy-Bold" panose="00000800000000000000"/>
                </a:rPr>
                <a:t>05</a:t>
              </a:r>
            </a:p>
          </p:txBody>
        </p:sp>
      </p:grpSp>
      <p:sp>
        <p:nvSpPr>
          <p:cNvPr id="250" name="Oval 249">
            <a:extLst>
              <a:ext uri="{FF2B5EF4-FFF2-40B4-BE49-F238E27FC236}">
                <a16:creationId xmlns:a16="http://schemas.microsoft.com/office/drawing/2014/main" id="{B995DA10-3D28-CF74-E84E-23D6D7109A09}"/>
              </a:ext>
            </a:extLst>
          </p:cNvPr>
          <p:cNvSpPr/>
          <p:nvPr/>
        </p:nvSpPr>
        <p:spPr>
          <a:xfrm>
            <a:off x="8545000" y="2364030"/>
            <a:ext cx="123912" cy="123912"/>
          </a:xfrm>
          <a:prstGeom prst="ellipse">
            <a:avLst/>
          </a:prstGeom>
          <a:solidFill>
            <a:srgbClr val="4FA6DA"/>
          </a:solid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49" name="Oval 248">
            <a:extLst>
              <a:ext uri="{FF2B5EF4-FFF2-40B4-BE49-F238E27FC236}">
                <a16:creationId xmlns:a16="http://schemas.microsoft.com/office/drawing/2014/main" id="{6DD44B2F-EA3C-6F06-B8CE-65F3084C25F3}"/>
              </a:ext>
            </a:extLst>
          </p:cNvPr>
          <p:cNvSpPr/>
          <p:nvPr/>
        </p:nvSpPr>
        <p:spPr>
          <a:xfrm>
            <a:off x="6741864" y="2364030"/>
            <a:ext cx="123912" cy="123912"/>
          </a:xfrm>
          <a:prstGeom prst="ellipse">
            <a:avLst/>
          </a:prstGeom>
          <a:solidFill>
            <a:srgbClr val="F28705"/>
          </a:solid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nvGrpSpPr>
          <p:cNvPr id="82" name="Group 81">
            <a:extLst>
              <a:ext uri="{FF2B5EF4-FFF2-40B4-BE49-F238E27FC236}">
                <a16:creationId xmlns:a16="http://schemas.microsoft.com/office/drawing/2014/main" id="{014029D5-E784-F6DB-0EE0-681DA50DEAFF}"/>
              </a:ext>
            </a:extLst>
          </p:cNvPr>
          <p:cNvGrpSpPr/>
          <p:nvPr/>
        </p:nvGrpSpPr>
        <p:grpSpPr>
          <a:xfrm>
            <a:off x="5570936" y="3535902"/>
            <a:ext cx="602665" cy="364566"/>
            <a:chOff x="3262808" y="2235696"/>
            <a:chExt cx="602665" cy="364566"/>
          </a:xfrm>
        </p:grpSpPr>
        <p:sp>
          <p:nvSpPr>
            <p:cNvPr id="83" name="Rectangle 82">
              <a:extLst>
                <a:ext uri="{FF2B5EF4-FFF2-40B4-BE49-F238E27FC236}">
                  <a16:creationId xmlns:a16="http://schemas.microsoft.com/office/drawing/2014/main" id="{747EF052-B2AD-0202-1AB6-A4BC7238CAD8}"/>
                </a:ext>
              </a:extLst>
            </p:cNvPr>
            <p:cNvSpPr/>
            <p:nvPr/>
          </p:nvSpPr>
          <p:spPr>
            <a:xfrm>
              <a:off x="3405076" y="2235696"/>
              <a:ext cx="342830" cy="364566"/>
            </a:xfrm>
            <a:prstGeom prst="rect">
              <a:avLst/>
            </a:prstGeom>
            <a:solidFill>
              <a:srgbClr val="01617A"/>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84" name="TextBox 83">
              <a:extLst>
                <a:ext uri="{FF2B5EF4-FFF2-40B4-BE49-F238E27FC236}">
                  <a16:creationId xmlns:a16="http://schemas.microsoft.com/office/drawing/2014/main" id="{B60E1CA8-0A1A-A469-1416-CF539B387C15}"/>
                </a:ext>
              </a:extLst>
            </p:cNvPr>
            <p:cNvSpPr txBox="1"/>
            <p:nvPr/>
          </p:nvSpPr>
          <p:spPr>
            <a:xfrm>
              <a:off x="3262808" y="2276116"/>
              <a:ext cx="602665" cy="283726"/>
            </a:xfrm>
            <a:prstGeom prst="rect">
              <a:avLst/>
            </a:prstGeom>
            <a:noFill/>
          </p:spPr>
          <p:txBody>
            <a:bodyPr wrap="square" anchor="ctr">
              <a:noAutofit/>
            </a:bodyPr>
            <a:lstStyle/>
            <a:p>
              <a:pPr fontAlgn="base">
                <a:buClr>
                  <a:srgbClr val="000000"/>
                </a:buClr>
                <a:buSzPts val="1000"/>
                <a:tabLst>
                  <a:tab pos="457200" algn="l"/>
                </a:tabLst>
                <a:defRPr/>
              </a:pPr>
              <a:r>
                <a:rPr lang="en-US" sz="1600" b="1" dirty="0">
                  <a:solidFill>
                    <a:schemeClr val="bg1"/>
                  </a:solidFill>
                  <a:latin typeface="☞Gilroy-Bold" panose="00000800000000000000"/>
                </a:rPr>
                <a:t>02</a:t>
              </a:r>
            </a:p>
          </p:txBody>
        </p:sp>
      </p:grpSp>
      <p:sp>
        <p:nvSpPr>
          <p:cNvPr id="252" name="Oval 251">
            <a:extLst>
              <a:ext uri="{FF2B5EF4-FFF2-40B4-BE49-F238E27FC236}">
                <a16:creationId xmlns:a16="http://schemas.microsoft.com/office/drawing/2014/main" id="{9EBFE50D-3279-376D-9817-CB4839B0C588}"/>
              </a:ext>
            </a:extLst>
          </p:cNvPr>
          <p:cNvSpPr/>
          <p:nvPr/>
        </p:nvSpPr>
        <p:spPr>
          <a:xfrm>
            <a:off x="5815586" y="3466416"/>
            <a:ext cx="123912" cy="123912"/>
          </a:xfrm>
          <a:prstGeom prst="ellipse">
            <a:avLst/>
          </a:prstGeom>
          <a:solidFill>
            <a:srgbClr val="01617A"/>
          </a:solid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nvGrpSpPr>
          <p:cNvPr id="85" name="Group 84">
            <a:extLst>
              <a:ext uri="{FF2B5EF4-FFF2-40B4-BE49-F238E27FC236}">
                <a16:creationId xmlns:a16="http://schemas.microsoft.com/office/drawing/2014/main" id="{4BC01C7B-C1F5-9B3C-8E9B-0449AD800A5A}"/>
              </a:ext>
            </a:extLst>
          </p:cNvPr>
          <p:cNvGrpSpPr/>
          <p:nvPr/>
        </p:nvGrpSpPr>
        <p:grpSpPr>
          <a:xfrm>
            <a:off x="7387710" y="3535902"/>
            <a:ext cx="602665" cy="364566"/>
            <a:chOff x="3262808" y="2235696"/>
            <a:chExt cx="602665" cy="364566"/>
          </a:xfrm>
        </p:grpSpPr>
        <p:sp>
          <p:nvSpPr>
            <p:cNvPr id="86" name="Rectangle 85">
              <a:extLst>
                <a:ext uri="{FF2B5EF4-FFF2-40B4-BE49-F238E27FC236}">
                  <a16:creationId xmlns:a16="http://schemas.microsoft.com/office/drawing/2014/main" id="{AC7D4E21-897E-A39A-59AC-AC0B9A57C65B}"/>
                </a:ext>
              </a:extLst>
            </p:cNvPr>
            <p:cNvSpPr/>
            <p:nvPr/>
          </p:nvSpPr>
          <p:spPr>
            <a:xfrm>
              <a:off x="3405076" y="2235696"/>
              <a:ext cx="342830" cy="364566"/>
            </a:xfrm>
            <a:prstGeom prst="rect">
              <a:avLst/>
            </a:prstGeom>
            <a:solidFill>
              <a:srgbClr val="F2CA04"/>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87" name="TextBox 86">
              <a:extLst>
                <a:ext uri="{FF2B5EF4-FFF2-40B4-BE49-F238E27FC236}">
                  <a16:creationId xmlns:a16="http://schemas.microsoft.com/office/drawing/2014/main" id="{B67E52DB-98D4-FEF1-584F-273A30A44EA6}"/>
                </a:ext>
              </a:extLst>
            </p:cNvPr>
            <p:cNvSpPr txBox="1"/>
            <p:nvPr/>
          </p:nvSpPr>
          <p:spPr>
            <a:xfrm>
              <a:off x="3262808" y="2276116"/>
              <a:ext cx="602665" cy="283726"/>
            </a:xfrm>
            <a:prstGeom prst="rect">
              <a:avLst/>
            </a:prstGeom>
            <a:noFill/>
          </p:spPr>
          <p:txBody>
            <a:bodyPr wrap="square" anchor="ctr">
              <a:noAutofit/>
            </a:bodyPr>
            <a:lstStyle/>
            <a:p>
              <a:pPr fontAlgn="base">
                <a:buClr>
                  <a:srgbClr val="000000"/>
                </a:buClr>
                <a:buSzPts val="1000"/>
                <a:tabLst>
                  <a:tab pos="457200" algn="l"/>
                </a:tabLst>
                <a:defRPr/>
              </a:pPr>
              <a:r>
                <a:rPr lang="en-US" sz="1600" b="1" dirty="0">
                  <a:solidFill>
                    <a:schemeClr val="bg1"/>
                  </a:solidFill>
                  <a:latin typeface="☞Gilroy-Bold" panose="00000800000000000000"/>
                </a:rPr>
                <a:t>04</a:t>
              </a:r>
            </a:p>
          </p:txBody>
        </p:sp>
      </p:grpSp>
      <p:sp>
        <p:nvSpPr>
          <p:cNvPr id="251" name="Oval 250">
            <a:extLst>
              <a:ext uri="{FF2B5EF4-FFF2-40B4-BE49-F238E27FC236}">
                <a16:creationId xmlns:a16="http://schemas.microsoft.com/office/drawing/2014/main" id="{3AA3E760-43B4-45F6-470B-DA3B16E8F17C}"/>
              </a:ext>
            </a:extLst>
          </p:cNvPr>
          <p:cNvSpPr/>
          <p:nvPr/>
        </p:nvSpPr>
        <p:spPr>
          <a:xfrm>
            <a:off x="7639623" y="3466416"/>
            <a:ext cx="123912" cy="123912"/>
          </a:xfrm>
          <a:prstGeom prst="ellipse">
            <a:avLst/>
          </a:prstGeom>
          <a:solidFill>
            <a:srgbClr val="F2CA04"/>
          </a:solid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Tree>
    <p:extLst>
      <p:ext uri="{BB962C8B-B14F-4D97-AF65-F5344CB8AC3E}">
        <p14:creationId xmlns:p14="http://schemas.microsoft.com/office/powerpoint/2010/main" val="2096612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261BE-F62D-78FC-D860-C1CCDD8775E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7EDDB64C-EB5D-25E6-2621-1C29202A83A1}"/>
              </a:ext>
            </a:extLst>
          </p:cNvPr>
          <p:cNvSpPr>
            <a:spLocks noGrp="1" noRot="1" noMove="1" noResize="1" noEditPoints="1" noAdjustHandles="1" noChangeArrowheads="1" noChangeShapeType="1"/>
          </p:cNvSpPr>
          <p:nvPr/>
        </p:nvSpPr>
        <p:spPr>
          <a:xfrm>
            <a:off x="1" y="0"/>
            <a:ext cx="9144000" cy="514350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76" name="Google Shape;1264;p38">
            <a:extLst>
              <a:ext uri="{FF2B5EF4-FFF2-40B4-BE49-F238E27FC236}">
                <a16:creationId xmlns:a16="http://schemas.microsoft.com/office/drawing/2014/main" id="{585C2554-A313-8D85-628A-149A2F69109C}"/>
              </a:ext>
            </a:extLst>
          </p:cNvPr>
          <p:cNvSpPr>
            <a:spLocks/>
          </p:cNvSpPr>
          <p:nvPr/>
        </p:nvSpPr>
        <p:spPr>
          <a:xfrm>
            <a:off x="1481560" y="4470230"/>
            <a:ext cx="1184520" cy="573715"/>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rgbClr val="40C62B"/>
          </a:solidFill>
          <a:ln>
            <a:noFill/>
          </a:ln>
        </p:spPr>
        <p:txBody>
          <a:bodyPr spcFirstLastPara="1" wrap="square" lIns="137150" tIns="91425" rIns="91425" bIns="91425" anchor="ctr" anchorCtr="0">
            <a:noAutofit/>
          </a:bodyPr>
          <a:lstStyle/>
          <a:p>
            <a:pPr algn="ctr" defTabSz="457189">
              <a:buClr>
                <a:srgbClr val="000000"/>
              </a:buClr>
              <a:buSzPts val="1100"/>
            </a:pPr>
            <a:endParaRPr sz="3200" b="1">
              <a:solidFill>
                <a:srgbClr val="000000"/>
              </a:solidFill>
            </a:endParaRPr>
          </a:p>
        </p:txBody>
      </p:sp>
      <p:sp>
        <p:nvSpPr>
          <p:cNvPr id="177" name="Rectangle: Top Corners Rounded 176">
            <a:extLst>
              <a:ext uri="{FF2B5EF4-FFF2-40B4-BE49-F238E27FC236}">
                <a16:creationId xmlns:a16="http://schemas.microsoft.com/office/drawing/2014/main" id="{77928FD9-8815-459B-6703-0E83548526FC}"/>
              </a:ext>
            </a:extLst>
          </p:cNvPr>
          <p:cNvSpPr>
            <a:spLocks/>
          </p:cNvSpPr>
          <p:nvPr/>
        </p:nvSpPr>
        <p:spPr>
          <a:xfrm rot="5400000">
            <a:off x="5522100" y="1548657"/>
            <a:ext cx="704825" cy="6416860"/>
          </a:xfrm>
          <a:prstGeom prst="round2SameRect">
            <a:avLst>
              <a:gd name="adj1" fmla="val 50000"/>
              <a:gd name="adj2" fmla="val 0"/>
            </a:avLst>
          </a:prstGeom>
          <a:solidFill>
            <a:schemeClr val="bg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342900"/>
            <a:endParaRPr lang="en-US" sz="1400">
              <a:solidFill>
                <a:prstClr val="white"/>
              </a:solidFill>
            </a:endParaRPr>
          </a:p>
        </p:txBody>
      </p:sp>
      <p:sp>
        <p:nvSpPr>
          <p:cNvPr id="178" name="Google Shape;1266;p38">
            <a:extLst>
              <a:ext uri="{FF2B5EF4-FFF2-40B4-BE49-F238E27FC236}">
                <a16:creationId xmlns:a16="http://schemas.microsoft.com/office/drawing/2014/main" id="{5BAB6397-DF3D-EBC2-655D-5F11943D004F}"/>
              </a:ext>
            </a:extLst>
          </p:cNvPr>
          <p:cNvSpPr>
            <a:spLocks/>
          </p:cNvSpPr>
          <p:nvPr/>
        </p:nvSpPr>
        <p:spPr>
          <a:xfrm>
            <a:off x="1529849" y="4650342"/>
            <a:ext cx="213492" cy="213491"/>
          </a:xfrm>
          <a:prstGeom prst="ellipse">
            <a:avLst/>
          </a:prstGeom>
          <a:solidFill>
            <a:schemeClr val="bg1"/>
          </a:solidFill>
          <a:ln>
            <a:noFill/>
          </a:ln>
        </p:spPr>
        <p:txBody>
          <a:bodyPr spcFirstLastPara="1" wrap="square" lIns="91425" tIns="91425" rIns="91425" bIns="91425" anchor="ctr" anchorCtr="0">
            <a:noAutofit/>
          </a:bodyPr>
          <a:lstStyle/>
          <a:p>
            <a:pPr defTabSz="457189"/>
            <a:endParaRPr sz="4000">
              <a:solidFill>
                <a:srgbClr val="000000"/>
              </a:solidFill>
            </a:endParaRPr>
          </a:p>
        </p:txBody>
      </p:sp>
      <p:cxnSp>
        <p:nvCxnSpPr>
          <p:cNvPr id="179" name="Straight Connector 178">
            <a:extLst>
              <a:ext uri="{FF2B5EF4-FFF2-40B4-BE49-F238E27FC236}">
                <a16:creationId xmlns:a16="http://schemas.microsoft.com/office/drawing/2014/main" id="{7F7EC67A-71E8-22F4-13D4-7BF0AEBC9CAC}"/>
              </a:ext>
            </a:extLst>
          </p:cNvPr>
          <p:cNvCxnSpPr>
            <a:cxnSpLocks/>
          </p:cNvCxnSpPr>
          <p:nvPr/>
        </p:nvCxnSpPr>
        <p:spPr>
          <a:xfrm>
            <a:off x="877740" y="4757087"/>
            <a:ext cx="652109" cy="0"/>
          </a:xfrm>
          <a:prstGeom prst="line">
            <a:avLst/>
          </a:prstGeom>
          <a:noFill/>
          <a:ln w="254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sp>
        <p:nvSpPr>
          <p:cNvPr id="55" name="Text Box 14">
            <a:extLst>
              <a:ext uri="{FF2B5EF4-FFF2-40B4-BE49-F238E27FC236}">
                <a16:creationId xmlns:a16="http://schemas.microsoft.com/office/drawing/2014/main" id="{32DC8918-4991-2E8F-0B45-DB6EC32543E0}"/>
              </a:ext>
            </a:extLst>
          </p:cNvPr>
          <p:cNvSpPr txBox="1">
            <a:spLocks/>
          </p:cNvSpPr>
          <p:nvPr/>
        </p:nvSpPr>
        <p:spPr bwMode="invGray">
          <a:xfrm>
            <a:off x="1697891" y="4526255"/>
            <a:ext cx="1033544"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algn="just" eaLnBrk="1" hangingPunct="1">
              <a:defRPr>
                <a:latin typeface="Segoe UI" panose="020B0502040204020203" pitchFamily="34" charset="0"/>
                <a:cs typeface="Segoe UI" panose="020B0502040204020203" pitchFamily="34" charset="0"/>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l" defTabSz="685800" fontAlgn="base">
              <a:spcBef>
                <a:spcPct val="0"/>
              </a:spcBef>
              <a:spcAft>
                <a:spcPct val="0"/>
              </a:spcAft>
            </a:pPr>
            <a:r>
              <a:rPr lang="en-US" sz="1200" kern="1200">
                <a:solidFill>
                  <a:schemeClr val="bg1"/>
                </a:solidFill>
                <a:latin typeface="☞Gilroy-SemiBold" panose="00000700000000000000" pitchFamily="2" charset="0"/>
              </a:rPr>
              <a:t>Design/</a:t>
            </a:r>
          </a:p>
          <a:p>
            <a:pPr algn="l" defTabSz="685800" fontAlgn="base">
              <a:spcBef>
                <a:spcPct val="0"/>
              </a:spcBef>
              <a:spcAft>
                <a:spcPct val="0"/>
              </a:spcAft>
            </a:pPr>
            <a:r>
              <a:rPr lang="en-US" sz="1200" kern="1200">
                <a:solidFill>
                  <a:schemeClr val="bg1"/>
                </a:solidFill>
                <a:latin typeface="☞Gilroy-SemiBold" panose="00000700000000000000" pitchFamily="2" charset="0"/>
              </a:rPr>
              <a:t>prototyping</a:t>
            </a:r>
          </a:p>
        </p:txBody>
      </p:sp>
      <p:sp>
        <p:nvSpPr>
          <p:cNvPr id="181" name="Google Shape;1264;p38">
            <a:extLst>
              <a:ext uri="{FF2B5EF4-FFF2-40B4-BE49-F238E27FC236}">
                <a16:creationId xmlns:a16="http://schemas.microsoft.com/office/drawing/2014/main" id="{BFFAE763-D865-DCA1-1AF0-5CCDB9B1C902}"/>
              </a:ext>
            </a:extLst>
          </p:cNvPr>
          <p:cNvSpPr>
            <a:spLocks/>
          </p:cNvSpPr>
          <p:nvPr/>
        </p:nvSpPr>
        <p:spPr>
          <a:xfrm>
            <a:off x="1481560" y="2204197"/>
            <a:ext cx="1184520" cy="573715"/>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rgbClr val="40C62B"/>
          </a:solidFill>
          <a:ln>
            <a:noFill/>
          </a:ln>
        </p:spPr>
        <p:txBody>
          <a:bodyPr spcFirstLastPara="1" wrap="square" lIns="137150" tIns="91425" rIns="91425" bIns="91425" anchor="ctr" anchorCtr="0">
            <a:noAutofit/>
          </a:bodyPr>
          <a:lstStyle/>
          <a:p>
            <a:pPr algn="ctr" defTabSz="457189">
              <a:buClr>
                <a:srgbClr val="000000"/>
              </a:buClr>
              <a:buSzPts val="1100"/>
            </a:pPr>
            <a:endParaRPr sz="3200" b="1">
              <a:solidFill>
                <a:srgbClr val="000000"/>
              </a:solidFill>
            </a:endParaRPr>
          </a:p>
        </p:txBody>
      </p:sp>
      <p:sp>
        <p:nvSpPr>
          <p:cNvPr id="182" name="Rectangle: Top Corners Rounded 181">
            <a:extLst>
              <a:ext uri="{FF2B5EF4-FFF2-40B4-BE49-F238E27FC236}">
                <a16:creationId xmlns:a16="http://schemas.microsoft.com/office/drawing/2014/main" id="{6E9A3639-4BB8-D132-152C-BEFB170C09B5}"/>
              </a:ext>
            </a:extLst>
          </p:cNvPr>
          <p:cNvSpPr>
            <a:spLocks/>
          </p:cNvSpPr>
          <p:nvPr/>
        </p:nvSpPr>
        <p:spPr>
          <a:xfrm rot="5400000">
            <a:off x="5522100" y="-717376"/>
            <a:ext cx="704825" cy="6416860"/>
          </a:xfrm>
          <a:prstGeom prst="round2SameRect">
            <a:avLst>
              <a:gd name="adj1" fmla="val 50000"/>
              <a:gd name="adj2" fmla="val 0"/>
            </a:avLst>
          </a:prstGeom>
          <a:solidFill>
            <a:schemeClr val="bg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342900"/>
            <a:endParaRPr lang="en-US" sz="1400">
              <a:solidFill>
                <a:prstClr val="white"/>
              </a:solidFill>
            </a:endParaRPr>
          </a:p>
        </p:txBody>
      </p:sp>
      <p:sp>
        <p:nvSpPr>
          <p:cNvPr id="183" name="Google Shape;1266;p38">
            <a:extLst>
              <a:ext uri="{FF2B5EF4-FFF2-40B4-BE49-F238E27FC236}">
                <a16:creationId xmlns:a16="http://schemas.microsoft.com/office/drawing/2014/main" id="{5E1887E0-1050-4793-8B36-BCBAE3F17921}"/>
              </a:ext>
            </a:extLst>
          </p:cNvPr>
          <p:cNvSpPr>
            <a:spLocks/>
          </p:cNvSpPr>
          <p:nvPr/>
        </p:nvSpPr>
        <p:spPr>
          <a:xfrm>
            <a:off x="1529849" y="2384309"/>
            <a:ext cx="213492" cy="213491"/>
          </a:xfrm>
          <a:prstGeom prst="ellipse">
            <a:avLst/>
          </a:prstGeom>
          <a:solidFill>
            <a:schemeClr val="bg1"/>
          </a:solidFill>
          <a:ln>
            <a:noFill/>
          </a:ln>
        </p:spPr>
        <p:txBody>
          <a:bodyPr spcFirstLastPara="1" wrap="square" lIns="91425" tIns="91425" rIns="91425" bIns="91425" anchor="ctr" anchorCtr="0">
            <a:noAutofit/>
          </a:bodyPr>
          <a:lstStyle/>
          <a:p>
            <a:pPr defTabSz="457189"/>
            <a:endParaRPr sz="4000">
              <a:solidFill>
                <a:srgbClr val="000000"/>
              </a:solidFill>
            </a:endParaRPr>
          </a:p>
        </p:txBody>
      </p:sp>
      <p:cxnSp>
        <p:nvCxnSpPr>
          <p:cNvPr id="184" name="Straight Connector 183">
            <a:extLst>
              <a:ext uri="{FF2B5EF4-FFF2-40B4-BE49-F238E27FC236}">
                <a16:creationId xmlns:a16="http://schemas.microsoft.com/office/drawing/2014/main" id="{64C0EF7F-F4F0-93A2-49DE-74C872B64465}"/>
              </a:ext>
            </a:extLst>
          </p:cNvPr>
          <p:cNvCxnSpPr>
            <a:cxnSpLocks/>
          </p:cNvCxnSpPr>
          <p:nvPr/>
        </p:nvCxnSpPr>
        <p:spPr>
          <a:xfrm>
            <a:off x="877740" y="2491054"/>
            <a:ext cx="652109" cy="0"/>
          </a:xfrm>
          <a:prstGeom prst="line">
            <a:avLst/>
          </a:prstGeom>
          <a:noFill/>
          <a:ln w="254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sp>
        <p:nvSpPr>
          <p:cNvPr id="69" name="Text Box 14">
            <a:extLst>
              <a:ext uri="{FF2B5EF4-FFF2-40B4-BE49-F238E27FC236}">
                <a16:creationId xmlns:a16="http://schemas.microsoft.com/office/drawing/2014/main" id="{A5BC8CD5-372D-474A-BC27-E6D6D1264D49}"/>
              </a:ext>
            </a:extLst>
          </p:cNvPr>
          <p:cNvSpPr txBox="1">
            <a:spLocks/>
          </p:cNvSpPr>
          <p:nvPr/>
        </p:nvSpPr>
        <p:spPr bwMode="invGray">
          <a:xfrm>
            <a:off x="1697891" y="2260222"/>
            <a:ext cx="1316831"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algn="just" eaLnBrk="1" hangingPunct="1">
              <a:defRPr>
                <a:latin typeface="Segoe UI" panose="020B0502040204020203" pitchFamily="34" charset="0"/>
                <a:cs typeface="Segoe UI" panose="020B0502040204020203" pitchFamily="34" charset="0"/>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l" defTabSz="685800" fontAlgn="base">
              <a:spcBef>
                <a:spcPct val="0"/>
              </a:spcBef>
              <a:spcAft>
                <a:spcPct val="0"/>
              </a:spcAft>
            </a:pPr>
            <a:r>
              <a:rPr lang="en-US" sz="1200" kern="1200">
                <a:solidFill>
                  <a:schemeClr val="bg1"/>
                </a:solidFill>
                <a:latin typeface="☞Gilroy-SemiBold" panose="00000700000000000000" pitchFamily="2" charset="0"/>
              </a:rPr>
              <a:t>DevOps &amp; Quality</a:t>
            </a:r>
          </a:p>
        </p:txBody>
      </p:sp>
      <p:sp>
        <p:nvSpPr>
          <p:cNvPr id="120" name="Google Shape;1264;p38">
            <a:extLst>
              <a:ext uri="{FF2B5EF4-FFF2-40B4-BE49-F238E27FC236}">
                <a16:creationId xmlns:a16="http://schemas.microsoft.com/office/drawing/2014/main" id="{B15AE222-5F02-048B-C8B9-7832FAF9DFFE}"/>
              </a:ext>
            </a:extLst>
          </p:cNvPr>
          <p:cNvSpPr>
            <a:spLocks/>
          </p:cNvSpPr>
          <p:nvPr/>
        </p:nvSpPr>
        <p:spPr>
          <a:xfrm>
            <a:off x="1481558" y="693509"/>
            <a:ext cx="1184521" cy="573715"/>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rgbClr val="40C62B"/>
          </a:solidFill>
          <a:ln>
            <a:noFill/>
          </a:ln>
        </p:spPr>
        <p:txBody>
          <a:bodyPr spcFirstLastPara="1" wrap="square" lIns="137150" tIns="91425" rIns="91425" bIns="91425" anchor="ctr" anchorCtr="0">
            <a:noAutofit/>
          </a:bodyPr>
          <a:lstStyle/>
          <a:p>
            <a:pPr algn="ctr" defTabSz="457189">
              <a:buClr>
                <a:srgbClr val="000000"/>
              </a:buClr>
              <a:buSzPts val="1100"/>
            </a:pPr>
            <a:endParaRPr sz="3200" b="1">
              <a:solidFill>
                <a:srgbClr val="000000"/>
              </a:solidFill>
            </a:endParaRPr>
          </a:p>
        </p:txBody>
      </p:sp>
      <p:sp>
        <p:nvSpPr>
          <p:cNvPr id="121" name="Rectangle: Top Corners Rounded 120">
            <a:extLst>
              <a:ext uri="{FF2B5EF4-FFF2-40B4-BE49-F238E27FC236}">
                <a16:creationId xmlns:a16="http://schemas.microsoft.com/office/drawing/2014/main" id="{2F47442D-00D9-D39D-0D07-D4328E445334}"/>
              </a:ext>
            </a:extLst>
          </p:cNvPr>
          <p:cNvSpPr>
            <a:spLocks/>
          </p:cNvSpPr>
          <p:nvPr/>
        </p:nvSpPr>
        <p:spPr>
          <a:xfrm rot="5400000">
            <a:off x="5522099" y="-2228064"/>
            <a:ext cx="704825" cy="6416860"/>
          </a:xfrm>
          <a:prstGeom prst="round2SameRect">
            <a:avLst>
              <a:gd name="adj1" fmla="val 50000"/>
              <a:gd name="adj2" fmla="val 0"/>
            </a:avLst>
          </a:prstGeom>
          <a:solidFill>
            <a:schemeClr val="bg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342900"/>
            <a:endParaRPr lang="en-US" sz="1400">
              <a:solidFill>
                <a:prstClr val="white"/>
              </a:solidFill>
            </a:endParaRPr>
          </a:p>
        </p:txBody>
      </p:sp>
      <p:sp>
        <p:nvSpPr>
          <p:cNvPr id="122" name="Google Shape;1266;p38">
            <a:extLst>
              <a:ext uri="{FF2B5EF4-FFF2-40B4-BE49-F238E27FC236}">
                <a16:creationId xmlns:a16="http://schemas.microsoft.com/office/drawing/2014/main" id="{533377EF-F5BA-CC96-DCCE-7FC2D81A9E6B}"/>
              </a:ext>
            </a:extLst>
          </p:cNvPr>
          <p:cNvSpPr>
            <a:spLocks/>
          </p:cNvSpPr>
          <p:nvPr/>
        </p:nvSpPr>
        <p:spPr>
          <a:xfrm>
            <a:off x="1529848" y="873621"/>
            <a:ext cx="213492" cy="213491"/>
          </a:xfrm>
          <a:prstGeom prst="ellipse">
            <a:avLst/>
          </a:prstGeom>
          <a:solidFill>
            <a:schemeClr val="bg1"/>
          </a:solidFill>
          <a:ln>
            <a:noFill/>
          </a:ln>
        </p:spPr>
        <p:txBody>
          <a:bodyPr spcFirstLastPara="1" wrap="square" lIns="91425" tIns="91425" rIns="91425" bIns="91425" anchor="ctr" anchorCtr="0">
            <a:noAutofit/>
          </a:bodyPr>
          <a:lstStyle/>
          <a:p>
            <a:pPr defTabSz="457189"/>
            <a:endParaRPr sz="4000">
              <a:solidFill>
                <a:srgbClr val="000000"/>
              </a:solidFill>
            </a:endParaRPr>
          </a:p>
        </p:txBody>
      </p:sp>
      <p:cxnSp>
        <p:nvCxnSpPr>
          <p:cNvPr id="123" name="Straight Connector 122">
            <a:extLst>
              <a:ext uri="{FF2B5EF4-FFF2-40B4-BE49-F238E27FC236}">
                <a16:creationId xmlns:a16="http://schemas.microsoft.com/office/drawing/2014/main" id="{BB070D1A-A84E-E237-39EB-61EA5EB831C1}"/>
              </a:ext>
            </a:extLst>
          </p:cNvPr>
          <p:cNvCxnSpPr>
            <a:cxnSpLocks/>
          </p:cNvCxnSpPr>
          <p:nvPr/>
        </p:nvCxnSpPr>
        <p:spPr>
          <a:xfrm>
            <a:off x="877739" y="980366"/>
            <a:ext cx="652109" cy="0"/>
          </a:xfrm>
          <a:prstGeom prst="line">
            <a:avLst/>
          </a:prstGeom>
          <a:noFill/>
          <a:ln w="254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sp>
        <p:nvSpPr>
          <p:cNvPr id="25" name="Text Box 45">
            <a:extLst>
              <a:ext uri="{FF2B5EF4-FFF2-40B4-BE49-F238E27FC236}">
                <a16:creationId xmlns:a16="http://schemas.microsoft.com/office/drawing/2014/main" id="{42E62418-FAC0-64FB-FB2F-7F8C4ECA6768}"/>
              </a:ext>
            </a:extLst>
          </p:cNvPr>
          <p:cNvSpPr txBox="1">
            <a:spLocks/>
          </p:cNvSpPr>
          <p:nvPr/>
        </p:nvSpPr>
        <p:spPr bwMode="invGray">
          <a:xfrm>
            <a:off x="1697891" y="749534"/>
            <a:ext cx="740059"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algn="just" eaLnBrk="1" hangingPunct="1">
              <a:defRPr>
                <a:latin typeface="Segoe UI" panose="020B0502040204020203" pitchFamily="34" charset="0"/>
                <a:cs typeface="Segoe UI" panose="020B0502040204020203" pitchFamily="34" charset="0"/>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l" defTabSz="685800" fontAlgn="base">
              <a:spcBef>
                <a:spcPct val="0"/>
              </a:spcBef>
              <a:spcAft>
                <a:spcPct val="0"/>
              </a:spcAft>
            </a:pPr>
            <a:r>
              <a:rPr lang="en-US" sz="1200" kern="1200">
                <a:solidFill>
                  <a:schemeClr val="bg1"/>
                </a:solidFill>
                <a:latin typeface="☞Gilroy-SemiBold" panose="00000700000000000000" pitchFamily="2" charset="0"/>
              </a:rPr>
              <a:t>Full Stack </a:t>
            </a:r>
          </a:p>
        </p:txBody>
      </p:sp>
      <p:pic>
        <p:nvPicPr>
          <p:cNvPr id="26" name="Picture 25">
            <a:extLst>
              <a:ext uri="{FF2B5EF4-FFF2-40B4-BE49-F238E27FC236}">
                <a16:creationId xmlns:a16="http://schemas.microsoft.com/office/drawing/2014/main" id="{C766FE35-8A1F-D081-E304-3CD5CC24EBEC}"/>
              </a:ext>
            </a:extLst>
          </p:cNvPr>
          <p:cNvPicPr>
            <a:picLocks noChangeAspect="1"/>
          </p:cNvPicPr>
          <p:nvPr/>
        </p:nvPicPr>
        <p:blipFill>
          <a:blip r:embed="rId2"/>
          <a:stretch>
            <a:fillRect/>
          </a:stretch>
        </p:blipFill>
        <p:spPr>
          <a:xfrm>
            <a:off x="2942115" y="709496"/>
            <a:ext cx="447150" cy="541740"/>
          </a:xfrm>
          <a:prstGeom prst="rect">
            <a:avLst/>
          </a:prstGeom>
        </p:spPr>
      </p:pic>
      <p:pic>
        <p:nvPicPr>
          <p:cNvPr id="27" name="Picture 26">
            <a:extLst>
              <a:ext uri="{FF2B5EF4-FFF2-40B4-BE49-F238E27FC236}">
                <a16:creationId xmlns:a16="http://schemas.microsoft.com/office/drawing/2014/main" id="{6D4A0C26-86AE-9F54-E21F-62ADF574206B}"/>
              </a:ext>
            </a:extLst>
          </p:cNvPr>
          <p:cNvPicPr>
            <a:picLocks noChangeAspect="1"/>
          </p:cNvPicPr>
          <p:nvPr/>
        </p:nvPicPr>
        <p:blipFill>
          <a:blip r:embed="rId3"/>
          <a:stretch>
            <a:fillRect/>
          </a:stretch>
        </p:blipFill>
        <p:spPr>
          <a:xfrm>
            <a:off x="3473411" y="713796"/>
            <a:ext cx="533140" cy="533140"/>
          </a:xfrm>
          <a:prstGeom prst="rect">
            <a:avLst/>
          </a:prstGeom>
        </p:spPr>
      </p:pic>
      <p:pic>
        <p:nvPicPr>
          <p:cNvPr id="28" name="Picture 27">
            <a:extLst>
              <a:ext uri="{FF2B5EF4-FFF2-40B4-BE49-F238E27FC236}">
                <a16:creationId xmlns:a16="http://schemas.microsoft.com/office/drawing/2014/main" id="{016115F0-95D1-9464-FE9C-E3F6BEE471D4}"/>
              </a:ext>
            </a:extLst>
          </p:cNvPr>
          <p:cNvPicPr>
            <a:picLocks noChangeAspect="1"/>
          </p:cNvPicPr>
          <p:nvPr/>
        </p:nvPicPr>
        <p:blipFill>
          <a:blip r:embed="rId4"/>
          <a:stretch>
            <a:fillRect/>
          </a:stretch>
        </p:blipFill>
        <p:spPr>
          <a:xfrm>
            <a:off x="4090697" y="722395"/>
            <a:ext cx="438552" cy="515942"/>
          </a:xfrm>
          <a:prstGeom prst="rect">
            <a:avLst/>
          </a:prstGeom>
        </p:spPr>
      </p:pic>
      <p:pic>
        <p:nvPicPr>
          <p:cNvPr id="29" name="Picture 28">
            <a:extLst>
              <a:ext uri="{FF2B5EF4-FFF2-40B4-BE49-F238E27FC236}">
                <a16:creationId xmlns:a16="http://schemas.microsoft.com/office/drawing/2014/main" id="{BB65B729-B46A-C181-7543-152E215A00C5}"/>
              </a:ext>
            </a:extLst>
          </p:cNvPr>
          <p:cNvPicPr>
            <a:picLocks noChangeAspect="1"/>
          </p:cNvPicPr>
          <p:nvPr/>
        </p:nvPicPr>
        <p:blipFill>
          <a:blip r:embed="rId5"/>
          <a:stretch>
            <a:fillRect/>
          </a:stretch>
        </p:blipFill>
        <p:spPr>
          <a:xfrm>
            <a:off x="5574528" y="709496"/>
            <a:ext cx="593334" cy="541740"/>
          </a:xfrm>
          <a:prstGeom prst="rect">
            <a:avLst/>
          </a:prstGeom>
        </p:spPr>
      </p:pic>
      <p:sp>
        <p:nvSpPr>
          <p:cNvPr id="132" name="Google Shape;1264;p38">
            <a:extLst>
              <a:ext uri="{FF2B5EF4-FFF2-40B4-BE49-F238E27FC236}">
                <a16:creationId xmlns:a16="http://schemas.microsoft.com/office/drawing/2014/main" id="{6602C85E-22FC-9426-C279-230E624FB50A}"/>
              </a:ext>
            </a:extLst>
          </p:cNvPr>
          <p:cNvSpPr>
            <a:spLocks/>
          </p:cNvSpPr>
          <p:nvPr/>
        </p:nvSpPr>
        <p:spPr>
          <a:xfrm>
            <a:off x="1481558" y="1448853"/>
            <a:ext cx="1184521" cy="573715"/>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rgbClr val="40C62B"/>
          </a:solidFill>
          <a:ln>
            <a:noFill/>
          </a:ln>
        </p:spPr>
        <p:txBody>
          <a:bodyPr spcFirstLastPara="1" wrap="square" lIns="137150" tIns="91425" rIns="91425" bIns="91425" anchor="ctr" anchorCtr="0">
            <a:noAutofit/>
          </a:bodyPr>
          <a:lstStyle/>
          <a:p>
            <a:pPr algn="ctr" defTabSz="457189">
              <a:buClr>
                <a:srgbClr val="000000"/>
              </a:buClr>
              <a:buSzPts val="1100"/>
            </a:pPr>
            <a:endParaRPr sz="3200" b="1">
              <a:solidFill>
                <a:srgbClr val="000000"/>
              </a:solidFill>
            </a:endParaRPr>
          </a:p>
        </p:txBody>
      </p:sp>
      <p:sp>
        <p:nvSpPr>
          <p:cNvPr id="133" name="Rectangle: Top Corners Rounded 132">
            <a:extLst>
              <a:ext uri="{FF2B5EF4-FFF2-40B4-BE49-F238E27FC236}">
                <a16:creationId xmlns:a16="http://schemas.microsoft.com/office/drawing/2014/main" id="{F2394214-0A40-C271-72C9-87AB3180FA75}"/>
              </a:ext>
            </a:extLst>
          </p:cNvPr>
          <p:cNvSpPr>
            <a:spLocks/>
          </p:cNvSpPr>
          <p:nvPr/>
        </p:nvSpPr>
        <p:spPr>
          <a:xfrm rot="5400000">
            <a:off x="5522099" y="-1472720"/>
            <a:ext cx="704825" cy="6416860"/>
          </a:xfrm>
          <a:prstGeom prst="round2SameRect">
            <a:avLst>
              <a:gd name="adj1" fmla="val 50000"/>
              <a:gd name="adj2" fmla="val 0"/>
            </a:avLst>
          </a:prstGeom>
          <a:solidFill>
            <a:schemeClr val="bg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342900"/>
            <a:endParaRPr lang="en-US" sz="1400">
              <a:solidFill>
                <a:prstClr val="white"/>
              </a:solidFill>
            </a:endParaRPr>
          </a:p>
        </p:txBody>
      </p:sp>
      <p:sp>
        <p:nvSpPr>
          <p:cNvPr id="134" name="Google Shape;1266;p38">
            <a:extLst>
              <a:ext uri="{FF2B5EF4-FFF2-40B4-BE49-F238E27FC236}">
                <a16:creationId xmlns:a16="http://schemas.microsoft.com/office/drawing/2014/main" id="{C5B59B29-F568-D970-7DF4-F59D3B129BC5}"/>
              </a:ext>
            </a:extLst>
          </p:cNvPr>
          <p:cNvSpPr>
            <a:spLocks/>
          </p:cNvSpPr>
          <p:nvPr/>
        </p:nvSpPr>
        <p:spPr>
          <a:xfrm>
            <a:off x="1529848" y="1628965"/>
            <a:ext cx="213492" cy="213491"/>
          </a:xfrm>
          <a:prstGeom prst="ellipse">
            <a:avLst/>
          </a:prstGeom>
          <a:solidFill>
            <a:schemeClr val="bg1"/>
          </a:solidFill>
          <a:ln>
            <a:noFill/>
          </a:ln>
        </p:spPr>
        <p:txBody>
          <a:bodyPr spcFirstLastPara="1" wrap="square" lIns="91425" tIns="91425" rIns="91425" bIns="91425" anchor="ctr" anchorCtr="0">
            <a:noAutofit/>
          </a:bodyPr>
          <a:lstStyle/>
          <a:p>
            <a:pPr defTabSz="457189"/>
            <a:endParaRPr sz="4000">
              <a:solidFill>
                <a:srgbClr val="000000"/>
              </a:solidFill>
            </a:endParaRPr>
          </a:p>
        </p:txBody>
      </p:sp>
      <p:cxnSp>
        <p:nvCxnSpPr>
          <p:cNvPr id="135" name="Straight Connector 134">
            <a:extLst>
              <a:ext uri="{FF2B5EF4-FFF2-40B4-BE49-F238E27FC236}">
                <a16:creationId xmlns:a16="http://schemas.microsoft.com/office/drawing/2014/main" id="{6C2AE3B9-9478-EA11-3A98-C463784CD6D3}"/>
              </a:ext>
            </a:extLst>
          </p:cNvPr>
          <p:cNvCxnSpPr>
            <a:cxnSpLocks/>
          </p:cNvCxnSpPr>
          <p:nvPr/>
        </p:nvCxnSpPr>
        <p:spPr>
          <a:xfrm>
            <a:off x="877739" y="1735710"/>
            <a:ext cx="652109" cy="0"/>
          </a:xfrm>
          <a:prstGeom prst="line">
            <a:avLst/>
          </a:prstGeom>
          <a:noFill/>
          <a:ln w="254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sp>
        <p:nvSpPr>
          <p:cNvPr id="36" name="Text Box 13">
            <a:extLst>
              <a:ext uri="{FF2B5EF4-FFF2-40B4-BE49-F238E27FC236}">
                <a16:creationId xmlns:a16="http://schemas.microsoft.com/office/drawing/2014/main" id="{AFCA982D-5463-48CF-0F4A-C3669EF8DE65}"/>
              </a:ext>
            </a:extLst>
          </p:cNvPr>
          <p:cNvSpPr txBox="1">
            <a:spLocks/>
          </p:cNvSpPr>
          <p:nvPr/>
        </p:nvSpPr>
        <p:spPr bwMode="invGray">
          <a:xfrm>
            <a:off x="1697891" y="1504878"/>
            <a:ext cx="1114472" cy="461665"/>
          </a:xfrm>
          <a:prstGeom prst="rect">
            <a:avLst/>
          </a:prstGeom>
          <a:noFill/>
          <a:ln w="9525">
            <a:noFill/>
            <a:miter lim="800000"/>
            <a:headEnd/>
            <a:tailEnd/>
          </a:ln>
        </p:spPr>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685800" eaLnBrk="1" fontAlgn="base" hangingPunct="1">
              <a:spcBef>
                <a:spcPct val="0"/>
              </a:spcBef>
              <a:spcAft>
                <a:spcPct val="0"/>
              </a:spcAft>
              <a:defRPr sz="1200" kern="1200">
                <a:solidFill>
                  <a:srgbClr val="000000"/>
                </a:solidFill>
                <a:latin typeface="☞Gilroy-Regular" panose="00000500000000000000" pitchFamily="2" charset="0"/>
                <a:cs typeface="Segoe UI" panose="020B0502040204020203" pitchFamily="34" charset="0"/>
              </a:defRPr>
            </a:lvl1pPr>
            <a:lvl2pPr marL="742950" indent="-285750" eaLnBrk="0">
              <a:defRPr>
                <a:latin typeface="Arial" panose="020B0604020202020204" pitchFamily="34" charset="0"/>
              </a:defRPr>
            </a:lvl2pPr>
            <a:lvl3pPr marL="1143000" indent="-228600" eaLnBrk="0">
              <a:defRPr>
                <a:latin typeface="Arial" panose="020B0604020202020204" pitchFamily="34" charset="0"/>
              </a:defRPr>
            </a:lvl3pPr>
            <a:lvl4pPr marL="1600200" indent="-228600" eaLnBrk="0">
              <a:defRPr>
                <a:latin typeface="Arial" panose="020B0604020202020204" pitchFamily="34" charset="0"/>
              </a:defRPr>
            </a:lvl4pPr>
            <a:lvl5pPr marL="2057400" indent="-228600" eaLnBrk="0">
              <a:defRPr>
                <a:latin typeface="Arial" panose="020B0604020202020204" pitchFamily="34" charset="0"/>
              </a:defRPr>
            </a:lvl5pPr>
            <a:lvl6pPr marL="2514600" indent="-228600" eaLnBrk="0" fontAlgn="base">
              <a:spcBef>
                <a:spcPct val="0"/>
              </a:spcBef>
              <a:spcAft>
                <a:spcPct val="0"/>
              </a:spcAft>
              <a:defRPr>
                <a:latin typeface="Arial" panose="020B0604020202020204" pitchFamily="34" charset="0"/>
              </a:defRPr>
            </a:lvl6pPr>
            <a:lvl7pPr marL="2971800" indent="-228600" eaLnBrk="0" fontAlgn="base">
              <a:spcBef>
                <a:spcPct val="0"/>
              </a:spcBef>
              <a:spcAft>
                <a:spcPct val="0"/>
              </a:spcAft>
              <a:defRPr>
                <a:latin typeface="Arial" panose="020B0604020202020204" pitchFamily="34" charset="0"/>
              </a:defRPr>
            </a:lvl7pPr>
            <a:lvl8pPr marL="3429000" indent="-228600" eaLnBrk="0" fontAlgn="base">
              <a:spcBef>
                <a:spcPct val="0"/>
              </a:spcBef>
              <a:spcAft>
                <a:spcPct val="0"/>
              </a:spcAft>
              <a:defRPr>
                <a:latin typeface="Arial" panose="020B0604020202020204" pitchFamily="34" charset="0"/>
              </a:defRPr>
            </a:lvl8pPr>
            <a:lvl9pPr marL="3886200" indent="-228600" eaLnBrk="0" fontAlgn="base">
              <a:spcBef>
                <a:spcPct val="0"/>
              </a:spcBef>
              <a:spcAft>
                <a:spcPct val="0"/>
              </a:spcAft>
              <a:defRPr>
                <a:latin typeface="Arial" panose="020B0604020202020204" pitchFamily="34" charset="0"/>
              </a:defRPr>
            </a:lvl9pPr>
          </a:lstStyle>
          <a:p>
            <a:r>
              <a:rPr lang="en-US">
                <a:solidFill>
                  <a:schemeClr val="bg1"/>
                </a:solidFill>
                <a:latin typeface="☞Gilroy-SemiBold" panose="00000700000000000000" pitchFamily="2" charset="0"/>
              </a:rPr>
              <a:t>Data Engineering</a:t>
            </a:r>
          </a:p>
        </p:txBody>
      </p:sp>
      <p:sp>
        <p:nvSpPr>
          <p:cNvPr id="187" name="Rectangle 186">
            <a:extLst>
              <a:ext uri="{FF2B5EF4-FFF2-40B4-BE49-F238E27FC236}">
                <a16:creationId xmlns:a16="http://schemas.microsoft.com/office/drawing/2014/main" id="{E56C6213-8BF3-03BE-10B5-CBDF4034F18E}"/>
              </a:ext>
            </a:extLst>
          </p:cNvPr>
          <p:cNvSpPr>
            <a:spLocks noGrp="1" noRot="1" noMove="1" noResize="1" noEditPoints="1" noAdjustHandles="1" noChangeArrowheads="1" noChangeShapeType="1"/>
          </p:cNvSpPr>
          <p:nvPr/>
        </p:nvSpPr>
        <p:spPr>
          <a:xfrm>
            <a:off x="172913" y="0"/>
            <a:ext cx="704823" cy="5143500"/>
          </a:xfrm>
          <a:prstGeom prst="rect">
            <a:avLst/>
          </a:prstGeom>
          <a:solidFill>
            <a:srgbClr val="F7FAFF">
              <a:alpha val="3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70" name="Picture 69" descr="A white text on a black background&#10;&#10;Description automatically generated">
            <a:extLst>
              <a:ext uri="{FF2B5EF4-FFF2-40B4-BE49-F238E27FC236}">
                <a16:creationId xmlns:a16="http://schemas.microsoft.com/office/drawing/2014/main" id="{AC132F82-435E-5940-D833-4DE26937C52E}"/>
              </a:ext>
            </a:extLst>
          </p:cNvPr>
          <p:cNvPicPr>
            <a:picLocks noGrp="1" noRot="1" noChangeAspect="1" noMove="1" noResize="1" noEditPoints="1" noAdjustHandles="1" noChangeArrowheads="1" noChangeShapeType="1" noCrop="1"/>
          </p:cNvPicPr>
          <p:nvPr/>
        </p:nvPicPr>
        <p:blipFill>
          <a:blip r:embed="rId6" cstate="print">
            <a:extLst>
              <a:ext uri="{28A0092B-C50C-407E-A947-70E740481C1C}">
                <a14:useLocalDpi xmlns:a14="http://schemas.microsoft.com/office/drawing/2010/main" val="0"/>
              </a:ext>
            </a:extLst>
          </a:blip>
          <a:stretch>
            <a:fillRect/>
          </a:stretch>
        </p:blipFill>
        <p:spPr>
          <a:xfrm>
            <a:off x="8098784" y="39654"/>
            <a:ext cx="961874" cy="608046"/>
          </a:xfrm>
          <a:prstGeom prst="rect">
            <a:avLst/>
          </a:prstGeom>
        </p:spPr>
      </p:pic>
      <p:sp>
        <p:nvSpPr>
          <p:cNvPr id="74" name="Title 6">
            <a:extLst>
              <a:ext uri="{FF2B5EF4-FFF2-40B4-BE49-F238E27FC236}">
                <a16:creationId xmlns:a16="http://schemas.microsoft.com/office/drawing/2014/main" id="{4CBFACAD-88A4-BBFD-1CD7-DF1EBE4DB21B}"/>
              </a:ext>
            </a:extLst>
          </p:cNvPr>
          <p:cNvSpPr txBox="1">
            <a:spLocks/>
          </p:cNvSpPr>
          <p:nvPr/>
        </p:nvSpPr>
        <p:spPr>
          <a:xfrm>
            <a:off x="87342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hangingPunct="1"/>
            <a:r>
              <a:rPr lang="en-US" b="1">
                <a:solidFill>
                  <a:srgbClr val="4FA6DA"/>
                </a:solidFill>
                <a:latin typeface="☞Gilroy-Bold" panose="00000800000000000000"/>
              </a:rPr>
              <a:t>Technology Stack</a:t>
            </a:r>
            <a:endParaRPr lang="en-IN" b="1">
              <a:solidFill>
                <a:srgbClr val="4FA6DA"/>
              </a:solidFill>
              <a:latin typeface="☞Gilroy-Bold" panose="00000800000000000000"/>
            </a:endParaRPr>
          </a:p>
        </p:txBody>
      </p:sp>
      <p:sp>
        <p:nvSpPr>
          <p:cNvPr id="110" name="Google Shape;1264;p38">
            <a:extLst>
              <a:ext uri="{FF2B5EF4-FFF2-40B4-BE49-F238E27FC236}">
                <a16:creationId xmlns:a16="http://schemas.microsoft.com/office/drawing/2014/main" id="{49883B20-4C30-3004-3D88-6547D6E60F60}"/>
              </a:ext>
            </a:extLst>
          </p:cNvPr>
          <p:cNvSpPr>
            <a:spLocks/>
          </p:cNvSpPr>
          <p:nvPr/>
        </p:nvSpPr>
        <p:spPr>
          <a:xfrm>
            <a:off x="1481558" y="3714885"/>
            <a:ext cx="1184521" cy="573715"/>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rgbClr val="40C62B"/>
          </a:solidFill>
          <a:ln>
            <a:noFill/>
          </a:ln>
        </p:spPr>
        <p:txBody>
          <a:bodyPr spcFirstLastPara="1" wrap="square" lIns="137150" tIns="91425" rIns="91425" bIns="91425" anchor="ctr" anchorCtr="0">
            <a:noAutofit/>
          </a:bodyPr>
          <a:lstStyle/>
          <a:p>
            <a:pPr algn="ctr" defTabSz="457189">
              <a:buClr>
                <a:srgbClr val="000000"/>
              </a:buClr>
              <a:buSzPts val="1100"/>
            </a:pPr>
            <a:endParaRPr sz="3200" b="1">
              <a:solidFill>
                <a:srgbClr val="000000"/>
              </a:solidFill>
            </a:endParaRPr>
          </a:p>
        </p:txBody>
      </p:sp>
      <p:sp>
        <p:nvSpPr>
          <p:cNvPr id="111" name="Rectangle: Top Corners Rounded 110">
            <a:extLst>
              <a:ext uri="{FF2B5EF4-FFF2-40B4-BE49-F238E27FC236}">
                <a16:creationId xmlns:a16="http://schemas.microsoft.com/office/drawing/2014/main" id="{CCF42E46-BEA5-9CD4-7087-05CA23F94D34}"/>
              </a:ext>
            </a:extLst>
          </p:cNvPr>
          <p:cNvSpPr>
            <a:spLocks/>
          </p:cNvSpPr>
          <p:nvPr/>
        </p:nvSpPr>
        <p:spPr>
          <a:xfrm rot="5400000">
            <a:off x="5522099" y="793312"/>
            <a:ext cx="704825" cy="6416860"/>
          </a:xfrm>
          <a:prstGeom prst="round2SameRect">
            <a:avLst>
              <a:gd name="adj1" fmla="val 50000"/>
              <a:gd name="adj2" fmla="val 0"/>
            </a:avLst>
          </a:prstGeom>
          <a:solidFill>
            <a:schemeClr val="bg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342900"/>
            <a:endParaRPr lang="en-US" sz="1400">
              <a:solidFill>
                <a:prstClr val="white"/>
              </a:solidFill>
            </a:endParaRPr>
          </a:p>
        </p:txBody>
      </p:sp>
      <p:sp>
        <p:nvSpPr>
          <p:cNvPr id="14" name="Rectangle 19">
            <a:extLst>
              <a:ext uri="{FF2B5EF4-FFF2-40B4-BE49-F238E27FC236}">
                <a16:creationId xmlns:a16="http://schemas.microsoft.com/office/drawing/2014/main" id="{8C04AA0A-F180-B279-B25F-EE37DD463A83}"/>
              </a:ext>
            </a:extLst>
          </p:cNvPr>
          <p:cNvSpPr>
            <a:spLocks/>
          </p:cNvSpPr>
          <p:nvPr/>
        </p:nvSpPr>
        <p:spPr bwMode="auto">
          <a:xfrm>
            <a:off x="1697891" y="3863243"/>
            <a:ext cx="610977"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defTabSz="685800" eaLnBrk="1" fontAlgn="base" hangingPunct="1">
              <a:spcBef>
                <a:spcPct val="0"/>
              </a:spcBef>
              <a:spcAft>
                <a:spcPct val="0"/>
              </a:spcAft>
            </a:pPr>
            <a:r>
              <a:rPr lang="en-US" altLang="en-US" sz="1200" kern="1200">
                <a:solidFill>
                  <a:schemeClr val="bg1"/>
                </a:solidFill>
                <a:latin typeface="☞Gilroy-SemiBold" panose="00000700000000000000" pitchFamily="2" charset="0"/>
                <a:cs typeface="Segoe UI" panose="020B0502040204020203" pitchFamily="34" charset="0"/>
              </a:rPr>
              <a:t>AI/ML</a:t>
            </a:r>
          </a:p>
        </p:txBody>
      </p:sp>
      <p:pic>
        <p:nvPicPr>
          <p:cNvPr id="17" name="Picture 16">
            <a:extLst>
              <a:ext uri="{FF2B5EF4-FFF2-40B4-BE49-F238E27FC236}">
                <a16:creationId xmlns:a16="http://schemas.microsoft.com/office/drawing/2014/main" id="{9CEF6227-C650-244A-2531-B727D3F78614}"/>
              </a:ext>
            </a:extLst>
          </p:cNvPr>
          <p:cNvPicPr>
            <a:picLocks noChangeAspect="1"/>
          </p:cNvPicPr>
          <p:nvPr/>
        </p:nvPicPr>
        <p:blipFill>
          <a:blip r:embed="rId7"/>
          <a:stretch>
            <a:fillRect/>
          </a:stretch>
        </p:blipFill>
        <p:spPr>
          <a:xfrm>
            <a:off x="4437949" y="3732144"/>
            <a:ext cx="520605" cy="539197"/>
          </a:xfrm>
          <a:prstGeom prst="rect">
            <a:avLst/>
          </a:prstGeom>
        </p:spPr>
      </p:pic>
      <p:pic>
        <p:nvPicPr>
          <p:cNvPr id="18" name="Picture 17">
            <a:extLst>
              <a:ext uri="{FF2B5EF4-FFF2-40B4-BE49-F238E27FC236}">
                <a16:creationId xmlns:a16="http://schemas.microsoft.com/office/drawing/2014/main" id="{4B25F4EB-B305-FB80-D3D0-2C3A2D3D3C25}"/>
              </a:ext>
            </a:extLst>
          </p:cNvPr>
          <p:cNvPicPr>
            <a:picLocks noChangeAspect="1"/>
          </p:cNvPicPr>
          <p:nvPr/>
        </p:nvPicPr>
        <p:blipFill>
          <a:blip r:embed="rId8"/>
          <a:stretch>
            <a:fillRect/>
          </a:stretch>
        </p:blipFill>
        <p:spPr>
          <a:xfrm>
            <a:off x="5136375" y="3732555"/>
            <a:ext cx="584785" cy="538374"/>
          </a:xfrm>
          <a:prstGeom prst="rect">
            <a:avLst/>
          </a:prstGeom>
        </p:spPr>
      </p:pic>
      <p:pic>
        <p:nvPicPr>
          <p:cNvPr id="19" name="Picture 18">
            <a:extLst>
              <a:ext uri="{FF2B5EF4-FFF2-40B4-BE49-F238E27FC236}">
                <a16:creationId xmlns:a16="http://schemas.microsoft.com/office/drawing/2014/main" id="{655EE1EB-AC17-0127-C601-5CD82C0BF7C3}"/>
              </a:ext>
            </a:extLst>
          </p:cNvPr>
          <p:cNvPicPr>
            <a:picLocks noChangeAspect="1"/>
          </p:cNvPicPr>
          <p:nvPr/>
        </p:nvPicPr>
        <p:blipFill>
          <a:blip r:embed="rId9"/>
          <a:stretch>
            <a:fillRect/>
          </a:stretch>
        </p:blipFill>
        <p:spPr>
          <a:xfrm>
            <a:off x="5898981" y="3731922"/>
            <a:ext cx="520605" cy="539641"/>
          </a:xfrm>
          <a:prstGeom prst="rect">
            <a:avLst/>
          </a:prstGeom>
        </p:spPr>
      </p:pic>
      <p:pic>
        <p:nvPicPr>
          <p:cNvPr id="20" name="Picture 19">
            <a:extLst>
              <a:ext uri="{FF2B5EF4-FFF2-40B4-BE49-F238E27FC236}">
                <a16:creationId xmlns:a16="http://schemas.microsoft.com/office/drawing/2014/main" id="{949AE639-2958-B3A8-08B0-EDD59979E20C}"/>
              </a:ext>
            </a:extLst>
          </p:cNvPr>
          <p:cNvPicPr>
            <a:picLocks noChangeAspect="1"/>
          </p:cNvPicPr>
          <p:nvPr/>
        </p:nvPicPr>
        <p:blipFill>
          <a:blip r:embed="rId10"/>
          <a:stretch>
            <a:fillRect/>
          </a:stretch>
        </p:blipFill>
        <p:spPr>
          <a:xfrm>
            <a:off x="6561565" y="3733497"/>
            <a:ext cx="738188" cy="535185"/>
          </a:xfrm>
          <a:prstGeom prst="rect">
            <a:avLst/>
          </a:prstGeom>
        </p:spPr>
      </p:pic>
      <p:pic>
        <p:nvPicPr>
          <p:cNvPr id="21" name="Picture 20">
            <a:extLst>
              <a:ext uri="{FF2B5EF4-FFF2-40B4-BE49-F238E27FC236}">
                <a16:creationId xmlns:a16="http://schemas.microsoft.com/office/drawing/2014/main" id="{AADE4BB6-AE8A-C5F7-65F6-C5EE74560CF9}"/>
              </a:ext>
            </a:extLst>
          </p:cNvPr>
          <p:cNvPicPr>
            <a:picLocks noChangeAspect="1"/>
          </p:cNvPicPr>
          <p:nvPr/>
        </p:nvPicPr>
        <p:blipFill>
          <a:blip r:embed="rId11"/>
          <a:stretch>
            <a:fillRect/>
          </a:stretch>
        </p:blipFill>
        <p:spPr>
          <a:xfrm>
            <a:off x="7477574" y="3731922"/>
            <a:ext cx="484763" cy="539641"/>
          </a:xfrm>
          <a:prstGeom prst="rect">
            <a:avLst/>
          </a:prstGeom>
        </p:spPr>
      </p:pic>
      <p:pic>
        <p:nvPicPr>
          <p:cNvPr id="22" name="Picture 21">
            <a:extLst>
              <a:ext uri="{FF2B5EF4-FFF2-40B4-BE49-F238E27FC236}">
                <a16:creationId xmlns:a16="http://schemas.microsoft.com/office/drawing/2014/main" id="{0776FAC1-6BA4-8AC4-133F-C2EE83F21128}"/>
              </a:ext>
            </a:extLst>
          </p:cNvPr>
          <p:cNvPicPr>
            <a:picLocks noChangeAspect="1"/>
          </p:cNvPicPr>
          <p:nvPr/>
        </p:nvPicPr>
        <p:blipFill>
          <a:blip r:embed="rId12"/>
          <a:stretch>
            <a:fillRect/>
          </a:stretch>
        </p:blipFill>
        <p:spPr>
          <a:xfrm>
            <a:off x="8140157" y="3730578"/>
            <a:ext cx="677909" cy="542328"/>
          </a:xfrm>
          <a:prstGeom prst="rect">
            <a:avLst/>
          </a:prstGeom>
        </p:spPr>
      </p:pic>
      <p:sp>
        <p:nvSpPr>
          <p:cNvPr id="113" name="Google Shape;1266;p38">
            <a:extLst>
              <a:ext uri="{FF2B5EF4-FFF2-40B4-BE49-F238E27FC236}">
                <a16:creationId xmlns:a16="http://schemas.microsoft.com/office/drawing/2014/main" id="{F9DB43A8-51C5-76DF-A8E4-6D531B6CE74D}"/>
              </a:ext>
            </a:extLst>
          </p:cNvPr>
          <p:cNvSpPr>
            <a:spLocks/>
          </p:cNvSpPr>
          <p:nvPr/>
        </p:nvSpPr>
        <p:spPr>
          <a:xfrm>
            <a:off x="1529848" y="3894997"/>
            <a:ext cx="213492" cy="213491"/>
          </a:xfrm>
          <a:prstGeom prst="ellipse">
            <a:avLst/>
          </a:prstGeom>
          <a:solidFill>
            <a:schemeClr val="bg1"/>
          </a:solidFill>
          <a:ln>
            <a:noFill/>
          </a:ln>
        </p:spPr>
        <p:txBody>
          <a:bodyPr spcFirstLastPara="1" wrap="square" lIns="91425" tIns="91425" rIns="91425" bIns="91425" anchor="ctr" anchorCtr="0">
            <a:noAutofit/>
          </a:bodyPr>
          <a:lstStyle/>
          <a:p>
            <a:pPr defTabSz="457189"/>
            <a:endParaRPr sz="4000">
              <a:solidFill>
                <a:srgbClr val="000000"/>
              </a:solidFill>
            </a:endParaRPr>
          </a:p>
        </p:txBody>
      </p:sp>
      <p:cxnSp>
        <p:nvCxnSpPr>
          <p:cNvPr id="85" name="Straight Connector 84">
            <a:extLst>
              <a:ext uri="{FF2B5EF4-FFF2-40B4-BE49-F238E27FC236}">
                <a16:creationId xmlns:a16="http://schemas.microsoft.com/office/drawing/2014/main" id="{3E82DB29-4C2B-DE2E-1863-C2DB8C0B14EC}"/>
              </a:ext>
            </a:extLst>
          </p:cNvPr>
          <p:cNvCxnSpPr>
            <a:cxnSpLocks/>
          </p:cNvCxnSpPr>
          <p:nvPr/>
        </p:nvCxnSpPr>
        <p:spPr>
          <a:xfrm>
            <a:off x="877739" y="4001742"/>
            <a:ext cx="652109" cy="0"/>
          </a:xfrm>
          <a:prstGeom prst="line">
            <a:avLst/>
          </a:prstGeom>
          <a:noFill/>
          <a:ln w="254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sp>
        <p:nvSpPr>
          <p:cNvPr id="11" name="Subtitle 4">
            <a:extLst>
              <a:ext uri="{FF2B5EF4-FFF2-40B4-BE49-F238E27FC236}">
                <a16:creationId xmlns:a16="http://schemas.microsoft.com/office/drawing/2014/main" id="{AEAE4431-E825-EC6C-E5CF-B3191A6ECFBA}"/>
              </a:ext>
            </a:extLst>
          </p:cNvPr>
          <p:cNvSpPr>
            <a:spLocks noGrp="1"/>
          </p:cNvSpPr>
          <p:nvPr>
            <p:ph type="subTitle" idx="1"/>
          </p:nvPr>
        </p:nvSpPr>
        <p:spPr>
          <a:xfrm rot="16200000">
            <a:off x="-1206099" y="2374063"/>
            <a:ext cx="3462851" cy="610978"/>
          </a:xfrm>
        </p:spPr>
        <p:txBody>
          <a:bodyPr>
            <a:normAutofit/>
          </a:bodyPr>
          <a:lstStyle/>
          <a:p>
            <a:pPr algn="ctr"/>
            <a:r>
              <a:rPr lang="en-US" b="1">
                <a:solidFill>
                  <a:schemeClr val="bg1"/>
                </a:solidFill>
                <a:latin typeface="☞Gilroy-Bold" panose="00000800000000000000"/>
              </a:rPr>
              <a:t>SOFTWARE PLATFORM </a:t>
            </a:r>
          </a:p>
          <a:p>
            <a:pPr algn="ctr"/>
            <a:r>
              <a:rPr lang="en-US" b="1">
                <a:solidFill>
                  <a:schemeClr val="bg1"/>
                </a:solidFill>
                <a:latin typeface="☞Gilroy-Bold" panose="00000800000000000000"/>
              </a:rPr>
              <a:t> ENGINEERING</a:t>
            </a:r>
            <a:endParaRPr lang="en-IN" sz="1400" b="1">
              <a:solidFill>
                <a:schemeClr val="bg1"/>
              </a:solidFill>
              <a:latin typeface="☞Gilroy-Bold" panose="00000800000000000000"/>
            </a:endParaRPr>
          </a:p>
        </p:txBody>
      </p:sp>
      <p:sp>
        <p:nvSpPr>
          <p:cNvPr id="138" name="Google Shape;1264;p38">
            <a:extLst>
              <a:ext uri="{FF2B5EF4-FFF2-40B4-BE49-F238E27FC236}">
                <a16:creationId xmlns:a16="http://schemas.microsoft.com/office/drawing/2014/main" id="{BC7DD562-1C2A-ECE9-E895-F523AED33C28}"/>
              </a:ext>
            </a:extLst>
          </p:cNvPr>
          <p:cNvSpPr>
            <a:spLocks/>
          </p:cNvSpPr>
          <p:nvPr/>
        </p:nvSpPr>
        <p:spPr>
          <a:xfrm>
            <a:off x="1481560" y="2959541"/>
            <a:ext cx="1184520" cy="573715"/>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rgbClr val="40C62B"/>
          </a:solidFill>
          <a:ln>
            <a:noFill/>
          </a:ln>
        </p:spPr>
        <p:txBody>
          <a:bodyPr spcFirstLastPara="1" wrap="square" lIns="137150" tIns="91425" rIns="91425" bIns="91425" anchor="ctr" anchorCtr="0">
            <a:noAutofit/>
          </a:bodyPr>
          <a:lstStyle/>
          <a:p>
            <a:pPr algn="ctr" defTabSz="457189">
              <a:buClr>
                <a:srgbClr val="000000"/>
              </a:buClr>
              <a:buSzPts val="1100"/>
            </a:pPr>
            <a:endParaRPr sz="3200" b="1">
              <a:solidFill>
                <a:srgbClr val="000000"/>
              </a:solidFill>
            </a:endParaRPr>
          </a:p>
        </p:txBody>
      </p:sp>
      <p:sp>
        <p:nvSpPr>
          <p:cNvPr id="139" name="Rectangle: Top Corners Rounded 138">
            <a:extLst>
              <a:ext uri="{FF2B5EF4-FFF2-40B4-BE49-F238E27FC236}">
                <a16:creationId xmlns:a16="http://schemas.microsoft.com/office/drawing/2014/main" id="{C0B76018-E686-5978-1BEC-BAB1D37385D6}"/>
              </a:ext>
            </a:extLst>
          </p:cNvPr>
          <p:cNvSpPr>
            <a:spLocks/>
          </p:cNvSpPr>
          <p:nvPr/>
        </p:nvSpPr>
        <p:spPr>
          <a:xfrm rot="5400000">
            <a:off x="5522100" y="37968"/>
            <a:ext cx="704825" cy="6416860"/>
          </a:xfrm>
          <a:prstGeom prst="round2SameRect">
            <a:avLst>
              <a:gd name="adj1" fmla="val 50000"/>
              <a:gd name="adj2" fmla="val 0"/>
            </a:avLst>
          </a:prstGeom>
          <a:solidFill>
            <a:schemeClr val="bg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342900"/>
            <a:endParaRPr lang="en-US" sz="1400">
              <a:solidFill>
                <a:prstClr val="white"/>
              </a:solidFill>
            </a:endParaRPr>
          </a:p>
        </p:txBody>
      </p:sp>
      <p:sp>
        <p:nvSpPr>
          <p:cNvPr id="140" name="Google Shape;1266;p38">
            <a:extLst>
              <a:ext uri="{FF2B5EF4-FFF2-40B4-BE49-F238E27FC236}">
                <a16:creationId xmlns:a16="http://schemas.microsoft.com/office/drawing/2014/main" id="{6CA08782-9BF7-276B-E1B0-1C541CD49907}"/>
              </a:ext>
            </a:extLst>
          </p:cNvPr>
          <p:cNvSpPr>
            <a:spLocks/>
          </p:cNvSpPr>
          <p:nvPr/>
        </p:nvSpPr>
        <p:spPr>
          <a:xfrm>
            <a:off x="1529849" y="3139653"/>
            <a:ext cx="213492" cy="213491"/>
          </a:xfrm>
          <a:prstGeom prst="ellipse">
            <a:avLst/>
          </a:prstGeom>
          <a:solidFill>
            <a:schemeClr val="bg1"/>
          </a:solidFill>
          <a:ln>
            <a:noFill/>
          </a:ln>
        </p:spPr>
        <p:txBody>
          <a:bodyPr spcFirstLastPara="1" wrap="square" lIns="91425" tIns="91425" rIns="91425" bIns="91425" anchor="ctr" anchorCtr="0">
            <a:noAutofit/>
          </a:bodyPr>
          <a:lstStyle/>
          <a:p>
            <a:pPr defTabSz="457189"/>
            <a:endParaRPr sz="4000">
              <a:solidFill>
                <a:srgbClr val="000000"/>
              </a:solidFill>
            </a:endParaRPr>
          </a:p>
        </p:txBody>
      </p:sp>
      <p:cxnSp>
        <p:nvCxnSpPr>
          <p:cNvPr id="141" name="Straight Connector 140">
            <a:extLst>
              <a:ext uri="{FF2B5EF4-FFF2-40B4-BE49-F238E27FC236}">
                <a16:creationId xmlns:a16="http://schemas.microsoft.com/office/drawing/2014/main" id="{310840EF-E566-4CB5-2DFF-31ABA6491E5A}"/>
              </a:ext>
            </a:extLst>
          </p:cNvPr>
          <p:cNvCxnSpPr>
            <a:cxnSpLocks/>
          </p:cNvCxnSpPr>
          <p:nvPr/>
        </p:nvCxnSpPr>
        <p:spPr>
          <a:xfrm>
            <a:off x="877740" y="3246398"/>
            <a:ext cx="652109" cy="0"/>
          </a:xfrm>
          <a:prstGeom prst="line">
            <a:avLst/>
          </a:prstGeom>
          <a:noFill/>
          <a:ln w="254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sp>
        <p:nvSpPr>
          <p:cNvPr id="45" name="Text Box 14">
            <a:extLst>
              <a:ext uri="{FF2B5EF4-FFF2-40B4-BE49-F238E27FC236}">
                <a16:creationId xmlns:a16="http://schemas.microsoft.com/office/drawing/2014/main" id="{194CB100-0056-0BEA-C6D7-DE855E9E15E5}"/>
              </a:ext>
            </a:extLst>
          </p:cNvPr>
          <p:cNvSpPr txBox="1">
            <a:spLocks/>
          </p:cNvSpPr>
          <p:nvPr/>
        </p:nvSpPr>
        <p:spPr bwMode="invGray">
          <a:xfrm>
            <a:off x="1697891" y="3015566"/>
            <a:ext cx="792399"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algn="just" eaLnBrk="1" hangingPunct="1">
              <a:defRPr>
                <a:latin typeface="Segoe UI" panose="020B0502040204020203" pitchFamily="34" charset="0"/>
                <a:cs typeface="Segoe UI" panose="020B0502040204020203" pitchFamily="34" charset="0"/>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l" defTabSz="685800" fontAlgn="base">
              <a:spcBef>
                <a:spcPct val="0"/>
              </a:spcBef>
              <a:spcAft>
                <a:spcPct val="0"/>
              </a:spcAft>
            </a:pPr>
            <a:r>
              <a:rPr lang="en-US" sz="1200" kern="1200">
                <a:solidFill>
                  <a:schemeClr val="bg1"/>
                </a:solidFill>
                <a:latin typeface="☞Gilroy-SemiBold" panose="00000700000000000000" pitchFamily="2" charset="0"/>
              </a:rPr>
              <a:t>Cloud </a:t>
            </a:r>
          </a:p>
          <a:p>
            <a:pPr algn="l" defTabSz="685800" fontAlgn="base">
              <a:spcBef>
                <a:spcPct val="0"/>
              </a:spcBef>
              <a:spcAft>
                <a:spcPct val="0"/>
              </a:spcAft>
            </a:pPr>
            <a:r>
              <a:rPr lang="en-US" sz="1200" kern="1200">
                <a:solidFill>
                  <a:schemeClr val="bg1"/>
                </a:solidFill>
                <a:latin typeface="☞Gilroy-SemiBold" panose="00000700000000000000" pitchFamily="2" charset="0"/>
              </a:rPr>
              <a:t>Platform</a:t>
            </a:r>
          </a:p>
        </p:txBody>
      </p:sp>
      <p:pic>
        <p:nvPicPr>
          <p:cNvPr id="46" name="Picture 45">
            <a:extLst>
              <a:ext uri="{FF2B5EF4-FFF2-40B4-BE49-F238E27FC236}">
                <a16:creationId xmlns:a16="http://schemas.microsoft.com/office/drawing/2014/main" id="{28B7F06E-40DE-DF1B-ED34-9F5B62E4CA22}"/>
              </a:ext>
            </a:extLst>
          </p:cNvPr>
          <p:cNvPicPr>
            <a:picLocks noChangeAspect="1"/>
          </p:cNvPicPr>
          <p:nvPr/>
        </p:nvPicPr>
        <p:blipFill rotWithShape="1">
          <a:blip r:embed="rId13"/>
          <a:srcRect t="6538" b="4860"/>
          <a:stretch/>
        </p:blipFill>
        <p:spPr>
          <a:xfrm>
            <a:off x="5256169" y="2981683"/>
            <a:ext cx="884942" cy="530875"/>
          </a:xfrm>
          <a:prstGeom prst="rect">
            <a:avLst/>
          </a:prstGeom>
        </p:spPr>
      </p:pic>
      <p:grpSp>
        <p:nvGrpSpPr>
          <p:cNvPr id="131" name="Group 130">
            <a:extLst>
              <a:ext uri="{FF2B5EF4-FFF2-40B4-BE49-F238E27FC236}">
                <a16:creationId xmlns:a16="http://schemas.microsoft.com/office/drawing/2014/main" id="{EEF1ED29-4066-ED92-985A-1696761092F0}"/>
              </a:ext>
            </a:extLst>
          </p:cNvPr>
          <p:cNvGrpSpPr>
            <a:grpSpLocks/>
          </p:cNvGrpSpPr>
          <p:nvPr/>
        </p:nvGrpSpPr>
        <p:grpSpPr>
          <a:xfrm>
            <a:off x="2935975" y="2981978"/>
            <a:ext cx="739435" cy="528841"/>
            <a:chOff x="2935975" y="2937647"/>
            <a:chExt cx="739435" cy="528841"/>
          </a:xfrm>
        </p:grpSpPr>
        <p:sp>
          <p:nvSpPr>
            <p:cNvPr id="124" name="Rectangle 123">
              <a:extLst>
                <a:ext uri="{FF2B5EF4-FFF2-40B4-BE49-F238E27FC236}">
                  <a16:creationId xmlns:a16="http://schemas.microsoft.com/office/drawing/2014/main" id="{2FF35CE8-871A-6494-02A5-7190293B57D1}"/>
                </a:ext>
              </a:extLst>
            </p:cNvPr>
            <p:cNvSpPr>
              <a:spLocks/>
            </p:cNvSpPr>
            <p:nvPr/>
          </p:nvSpPr>
          <p:spPr>
            <a:xfrm>
              <a:off x="2935975" y="2937647"/>
              <a:ext cx="739435" cy="5288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49" name="Picture 6" descr="Download Microsoft Azure (Windows Azure) Logo in SVG Vector or PNG File  Format - Logo.wine">
              <a:extLst>
                <a:ext uri="{FF2B5EF4-FFF2-40B4-BE49-F238E27FC236}">
                  <a16:creationId xmlns:a16="http://schemas.microsoft.com/office/drawing/2014/main" id="{8BC3CC48-41F6-22E7-486B-A2A992D79E88}"/>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0404" t="32157" r="10941" b="31945"/>
            <a:stretch/>
          </p:blipFill>
          <p:spPr bwMode="auto">
            <a:xfrm>
              <a:off x="2969864" y="3099888"/>
              <a:ext cx="671657" cy="2043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0" name="Group 129">
            <a:extLst>
              <a:ext uri="{FF2B5EF4-FFF2-40B4-BE49-F238E27FC236}">
                <a16:creationId xmlns:a16="http://schemas.microsoft.com/office/drawing/2014/main" id="{97FE5787-760C-02CF-446E-A308B93A4EBE}"/>
              </a:ext>
            </a:extLst>
          </p:cNvPr>
          <p:cNvGrpSpPr>
            <a:grpSpLocks/>
          </p:cNvGrpSpPr>
          <p:nvPr/>
        </p:nvGrpSpPr>
        <p:grpSpPr>
          <a:xfrm>
            <a:off x="3766061" y="2981978"/>
            <a:ext cx="525289" cy="528841"/>
            <a:chOff x="3720906" y="2937647"/>
            <a:chExt cx="525289" cy="528841"/>
          </a:xfrm>
        </p:grpSpPr>
        <p:sp>
          <p:nvSpPr>
            <p:cNvPr id="126" name="Rectangle 125">
              <a:extLst>
                <a:ext uri="{FF2B5EF4-FFF2-40B4-BE49-F238E27FC236}">
                  <a16:creationId xmlns:a16="http://schemas.microsoft.com/office/drawing/2014/main" id="{01267B84-8E30-2B11-B096-D80AE15E9C6B}"/>
                </a:ext>
              </a:extLst>
            </p:cNvPr>
            <p:cNvSpPr>
              <a:spLocks/>
            </p:cNvSpPr>
            <p:nvPr/>
          </p:nvSpPr>
          <p:spPr>
            <a:xfrm>
              <a:off x="3720906" y="2937647"/>
              <a:ext cx="525289" cy="5288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50" name="Picture 8">
              <a:extLst>
                <a:ext uri="{FF2B5EF4-FFF2-40B4-BE49-F238E27FC236}">
                  <a16:creationId xmlns:a16="http://schemas.microsoft.com/office/drawing/2014/main" id="{B3DA72E9-8145-C040-B0E3-FBD077A5A624}"/>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94389" y="3076031"/>
              <a:ext cx="384611" cy="2302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9" name="Group 128">
            <a:extLst>
              <a:ext uri="{FF2B5EF4-FFF2-40B4-BE49-F238E27FC236}">
                <a16:creationId xmlns:a16="http://schemas.microsoft.com/office/drawing/2014/main" id="{3BA78815-DE09-5B06-F577-AD225BF1125D}"/>
              </a:ext>
            </a:extLst>
          </p:cNvPr>
          <p:cNvGrpSpPr>
            <a:grpSpLocks/>
          </p:cNvGrpSpPr>
          <p:nvPr/>
        </p:nvGrpSpPr>
        <p:grpSpPr>
          <a:xfrm>
            <a:off x="4382001" y="2981978"/>
            <a:ext cx="783517" cy="528841"/>
            <a:chOff x="4283471" y="2937647"/>
            <a:chExt cx="783517" cy="528841"/>
          </a:xfrm>
        </p:grpSpPr>
        <p:sp>
          <p:nvSpPr>
            <p:cNvPr id="125" name="Rectangle 124">
              <a:extLst>
                <a:ext uri="{FF2B5EF4-FFF2-40B4-BE49-F238E27FC236}">
                  <a16:creationId xmlns:a16="http://schemas.microsoft.com/office/drawing/2014/main" id="{7E6500E2-94DE-09DF-2D50-38AD66201684}"/>
                </a:ext>
              </a:extLst>
            </p:cNvPr>
            <p:cNvSpPr>
              <a:spLocks/>
            </p:cNvSpPr>
            <p:nvPr/>
          </p:nvSpPr>
          <p:spPr>
            <a:xfrm>
              <a:off x="4283471" y="2937647"/>
              <a:ext cx="783517" cy="5288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52" name="Picture 18" descr="Download Google Cloud Platform (GCP) Logo in SVG Vector or PNG File Format  - Logo.wine">
              <a:extLst>
                <a:ext uri="{FF2B5EF4-FFF2-40B4-BE49-F238E27FC236}">
                  <a16:creationId xmlns:a16="http://schemas.microsoft.com/office/drawing/2014/main" id="{59076F53-A460-9429-AFF3-B8803C816437}"/>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10404" t="40651" r="10674" b="41208"/>
            <a:stretch/>
          </p:blipFill>
          <p:spPr bwMode="auto">
            <a:xfrm>
              <a:off x="4303774" y="3145144"/>
              <a:ext cx="742910" cy="1138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C287E8D1-994B-37C9-154E-FC20F98DBD8E}"/>
              </a:ext>
            </a:extLst>
          </p:cNvPr>
          <p:cNvGrpSpPr>
            <a:grpSpLocks/>
          </p:cNvGrpSpPr>
          <p:nvPr/>
        </p:nvGrpSpPr>
        <p:grpSpPr>
          <a:xfrm>
            <a:off x="6231762" y="2982228"/>
            <a:ext cx="525289" cy="528841"/>
            <a:chOff x="8441470" y="2936840"/>
            <a:chExt cx="525289" cy="528841"/>
          </a:xfrm>
        </p:grpSpPr>
        <p:sp>
          <p:nvSpPr>
            <p:cNvPr id="127" name="Rectangle 126">
              <a:extLst>
                <a:ext uri="{FF2B5EF4-FFF2-40B4-BE49-F238E27FC236}">
                  <a16:creationId xmlns:a16="http://schemas.microsoft.com/office/drawing/2014/main" id="{88E5424A-B90B-5475-61DB-47C67070DFE9}"/>
                </a:ext>
              </a:extLst>
            </p:cNvPr>
            <p:cNvSpPr>
              <a:spLocks/>
            </p:cNvSpPr>
            <p:nvPr/>
          </p:nvSpPr>
          <p:spPr>
            <a:xfrm>
              <a:off x="8441470" y="2936840"/>
              <a:ext cx="525289" cy="5288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51" name="Picture 16" descr="Amazon API Gateway - Itential">
              <a:extLst>
                <a:ext uri="{FF2B5EF4-FFF2-40B4-BE49-F238E27FC236}">
                  <a16:creationId xmlns:a16="http://schemas.microsoft.com/office/drawing/2014/main" id="{90E31B99-A2C2-A236-8E47-A3CC495A072C}"/>
                </a:ext>
              </a:extLst>
            </p:cNvPr>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448989" y="2946135"/>
              <a:ext cx="510250" cy="5102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8E8B230C-863A-B10E-C559-1B7F238AC5DD}"/>
              </a:ext>
            </a:extLst>
          </p:cNvPr>
          <p:cNvGrpSpPr/>
          <p:nvPr/>
        </p:nvGrpSpPr>
        <p:grpSpPr>
          <a:xfrm>
            <a:off x="4614102" y="722395"/>
            <a:ext cx="876987" cy="524541"/>
            <a:chOff x="4820381" y="722395"/>
            <a:chExt cx="876987" cy="524541"/>
          </a:xfrm>
        </p:grpSpPr>
        <p:sp>
          <p:nvSpPr>
            <p:cNvPr id="12" name="Rectangle 11">
              <a:extLst>
                <a:ext uri="{FF2B5EF4-FFF2-40B4-BE49-F238E27FC236}">
                  <a16:creationId xmlns:a16="http://schemas.microsoft.com/office/drawing/2014/main" id="{36D1A76E-00C5-AEEB-D319-0039ED930298}"/>
                </a:ext>
              </a:extLst>
            </p:cNvPr>
            <p:cNvSpPr/>
            <p:nvPr/>
          </p:nvSpPr>
          <p:spPr>
            <a:xfrm>
              <a:off x="4820381" y="722395"/>
              <a:ext cx="876987" cy="5245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0" name="Picture 9" descr="A green logo with black background&#10;&#10;Description automatically generated">
              <a:extLst>
                <a:ext uri="{FF2B5EF4-FFF2-40B4-BE49-F238E27FC236}">
                  <a16:creationId xmlns:a16="http://schemas.microsoft.com/office/drawing/2014/main" id="{8BF9149E-FC0F-AC66-5130-5D8FE564A6E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874185" y="781979"/>
              <a:ext cx="769378" cy="405372"/>
            </a:xfrm>
            <a:prstGeom prst="rect">
              <a:avLst/>
            </a:prstGeom>
          </p:spPr>
        </p:pic>
      </p:grpSp>
      <p:grpSp>
        <p:nvGrpSpPr>
          <p:cNvPr id="43" name="Group 42">
            <a:extLst>
              <a:ext uri="{FF2B5EF4-FFF2-40B4-BE49-F238E27FC236}">
                <a16:creationId xmlns:a16="http://schemas.microsoft.com/office/drawing/2014/main" id="{B602938F-9FE9-0E8C-7097-5C66680E63BD}"/>
              </a:ext>
            </a:extLst>
          </p:cNvPr>
          <p:cNvGrpSpPr/>
          <p:nvPr/>
        </p:nvGrpSpPr>
        <p:grpSpPr>
          <a:xfrm>
            <a:off x="6252008" y="709496"/>
            <a:ext cx="876987" cy="544573"/>
            <a:chOff x="6461965" y="709496"/>
            <a:chExt cx="876987" cy="544573"/>
          </a:xfrm>
        </p:grpSpPr>
        <p:sp>
          <p:nvSpPr>
            <p:cNvPr id="34" name="Rectangle 33">
              <a:extLst>
                <a:ext uri="{FF2B5EF4-FFF2-40B4-BE49-F238E27FC236}">
                  <a16:creationId xmlns:a16="http://schemas.microsoft.com/office/drawing/2014/main" id="{681825F0-808F-809E-5C82-FC0C1AB1B5F5}"/>
                </a:ext>
              </a:extLst>
            </p:cNvPr>
            <p:cNvSpPr/>
            <p:nvPr/>
          </p:nvSpPr>
          <p:spPr>
            <a:xfrm>
              <a:off x="6461965" y="709496"/>
              <a:ext cx="876987"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24" name="Picture 23" descr="A logo with a dolphin&#10;&#10;Description automatically generated">
              <a:extLst>
                <a:ext uri="{FF2B5EF4-FFF2-40B4-BE49-F238E27FC236}">
                  <a16:creationId xmlns:a16="http://schemas.microsoft.com/office/drawing/2014/main" id="{3113506D-7078-602A-9657-FCF7CE740AC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510181" y="781333"/>
              <a:ext cx="775996" cy="400898"/>
            </a:xfrm>
            <a:prstGeom prst="rect">
              <a:avLst/>
            </a:prstGeom>
          </p:spPr>
        </p:pic>
      </p:grpSp>
      <p:grpSp>
        <p:nvGrpSpPr>
          <p:cNvPr id="75" name="Group 74">
            <a:extLst>
              <a:ext uri="{FF2B5EF4-FFF2-40B4-BE49-F238E27FC236}">
                <a16:creationId xmlns:a16="http://schemas.microsoft.com/office/drawing/2014/main" id="{3D224AB2-D0A4-3D89-EC9D-AD411B943289}"/>
              </a:ext>
            </a:extLst>
          </p:cNvPr>
          <p:cNvGrpSpPr/>
          <p:nvPr/>
        </p:nvGrpSpPr>
        <p:grpSpPr>
          <a:xfrm>
            <a:off x="7213141" y="709496"/>
            <a:ext cx="736260" cy="544573"/>
            <a:chOff x="7190150" y="709496"/>
            <a:chExt cx="736260" cy="544573"/>
          </a:xfrm>
        </p:grpSpPr>
        <p:sp>
          <p:nvSpPr>
            <p:cNvPr id="35" name="Rectangle 34">
              <a:extLst>
                <a:ext uri="{FF2B5EF4-FFF2-40B4-BE49-F238E27FC236}">
                  <a16:creationId xmlns:a16="http://schemas.microsoft.com/office/drawing/2014/main" id="{8646248A-98CE-23BF-78B5-A83DA8D62D28}"/>
                </a:ext>
              </a:extLst>
            </p:cNvPr>
            <p:cNvSpPr/>
            <p:nvPr/>
          </p:nvSpPr>
          <p:spPr>
            <a:xfrm>
              <a:off x="7190150" y="709496"/>
              <a:ext cx="736260"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61" name="Picture 60" descr="A blue elephant logo with black background&#10;&#10;Description automatically generated">
              <a:extLst>
                <a:ext uri="{FF2B5EF4-FFF2-40B4-BE49-F238E27FC236}">
                  <a16:creationId xmlns:a16="http://schemas.microsoft.com/office/drawing/2014/main" id="{73DEB694-EE15-673B-A81A-624F991EE5E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221856" y="728663"/>
              <a:ext cx="672848" cy="506238"/>
            </a:xfrm>
            <a:prstGeom prst="rect">
              <a:avLst/>
            </a:prstGeom>
          </p:spPr>
        </p:pic>
      </p:grpSp>
      <p:grpSp>
        <p:nvGrpSpPr>
          <p:cNvPr id="73" name="Group 72">
            <a:extLst>
              <a:ext uri="{FF2B5EF4-FFF2-40B4-BE49-F238E27FC236}">
                <a16:creationId xmlns:a16="http://schemas.microsoft.com/office/drawing/2014/main" id="{6A007C8C-5AC3-BF23-E970-66324301C703}"/>
              </a:ext>
            </a:extLst>
          </p:cNvPr>
          <p:cNvGrpSpPr/>
          <p:nvPr/>
        </p:nvGrpSpPr>
        <p:grpSpPr>
          <a:xfrm>
            <a:off x="8033548" y="709496"/>
            <a:ext cx="832635" cy="544573"/>
            <a:chOff x="8018308" y="709496"/>
            <a:chExt cx="832635" cy="544573"/>
          </a:xfrm>
        </p:grpSpPr>
        <p:sp>
          <p:nvSpPr>
            <p:cNvPr id="44" name="Rectangle 43">
              <a:extLst>
                <a:ext uri="{FF2B5EF4-FFF2-40B4-BE49-F238E27FC236}">
                  <a16:creationId xmlns:a16="http://schemas.microsoft.com/office/drawing/2014/main" id="{71DAE508-F288-F6F0-A094-EE74197138F4}"/>
                </a:ext>
              </a:extLst>
            </p:cNvPr>
            <p:cNvSpPr/>
            <p:nvPr/>
          </p:nvSpPr>
          <p:spPr>
            <a:xfrm>
              <a:off x="8018308" y="709496"/>
              <a:ext cx="832635"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71" name="Picture 70" descr="A pink letters on a black background&#10;&#10;Description automatically generated">
              <a:extLst>
                <a:ext uri="{FF2B5EF4-FFF2-40B4-BE49-F238E27FC236}">
                  <a16:creationId xmlns:a16="http://schemas.microsoft.com/office/drawing/2014/main" id="{E1E63153-0E73-1FB5-DD7D-351C5EA303C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027869" y="853654"/>
              <a:ext cx="813512" cy="256256"/>
            </a:xfrm>
            <a:prstGeom prst="rect">
              <a:avLst/>
            </a:prstGeom>
          </p:spPr>
        </p:pic>
      </p:grpSp>
      <p:pic>
        <p:nvPicPr>
          <p:cNvPr id="41" name="Picture 2" descr="Amperity &amp; Microsoft | Amperity">
            <a:extLst>
              <a:ext uri="{FF2B5EF4-FFF2-40B4-BE49-F238E27FC236}">
                <a16:creationId xmlns:a16="http://schemas.microsoft.com/office/drawing/2014/main" id="{29BAF83E-78AF-6621-E9C7-F6A63FA37856}"/>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r="20369"/>
          <a:stretch/>
        </p:blipFill>
        <p:spPr bwMode="auto">
          <a:xfrm>
            <a:off x="5095134" y="1459122"/>
            <a:ext cx="1142027" cy="538305"/>
          </a:xfrm>
          <a:prstGeom prst="rect">
            <a:avLst/>
          </a:prstGeom>
          <a:solidFill>
            <a:schemeClr val="bg1"/>
          </a:solidFill>
        </p:spPr>
      </p:pic>
      <p:grpSp>
        <p:nvGrpSpPr>
          <p:cNvPr id="83" name="Group 82">
            <a:extLst>
              <a:ext uri="{FF2B5EF4-FFF2-40B4-BE49-F238E27FC236}">
                <a16:creationId xmlns:a16="http://schemas.microsoft.com/office/drawing/2014/main" id="{66D6FA67-9DBB-BD2E-2496-46B884C21190}"/>
              </a:ext>
            </a:extLst>
          </p:cNvPr>
          <p:cNvGrpSpPr/>
          <p:nvPr/>
        </p:nvGrpSpPr>
        <p:grpSpPr>
          <a:xfrm>
            <a:off x="2936721" y="1465146"/>
            <a:ext cx="518365" cy="544573"/>
            <a:chOff x="2936721" y="1465146"/>
            <a:chExt cx="518365" cy="544573"/>
          </a:xfrm>
        </p:grpSpPr>
        <p:sp>
          <p:nvSpPr>
            <p:cNvPr id="77" name="Rectangle 76">
              <a:extLst>
                <a:ext uri="{FF2B5EF4-FFF2-40B4-BE49-F238E27FC236}">
                  <a16:creationId xmlns:a16="http://schemas.microsoft.com/office/drawing/2014/main" id="{AC5A4ADE-6EE6-E3CC-3D0A-EF3ED0D1D318}"/>
                </a:ext>
              </a:extLst>
            </p:cNvPr>
            <p:cNvSpPr/>
            <p:nvPr/>
          </p:nvSpPr>
          <p:spPr>
            <a:xfrm>
              <a:off x="2936721" y="1465146"/>
              <a:ext cx="518365"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37" name="Picture 36">
              <a:extLst>
                <a:ext uri="{FF2B5EF4-FFF2-40B4-BE49-F238E27FC236}">
                  <a16:creationId xmlns:a16="http://schemas.microsoft.com/office/drawing/2014/main" id="{FD7AF329-F711-162D-DF21-0F87C8164349}"/>
                </a:ext>
              </a:extLst>
            </p:cNvPr>
            <p:cNvPicPr>
              <a:picLocks noChangeAspect="1"/>
            </p:cNvPicPr>
            <p:nvPr/>
          </p:nvPicPr>
          <p:blipFill>
            <a:blip r:embed="rId23"/>
            <a:stretch>
              <a:fillRect/>
            </a:stretch>
          </p:blipFill>
          <p:spPr>
            <a:xfrm>
              <a:off x="2942115" y="1480479"/>
              <a:ext cx="510464" cy="510462"/>
            </a:xfrm>
            <a:prstGeom prst="rect">
              <a:avLst/>
            </a:prstGeom>
            <a:solidFill>
              <a:schemeClr val="bg1"/>
            </a:solidFill>
          </p:spPr>
        </p:pic>
      </p:grpSp>
      <p:grpSp>
        <p:nvGrpSpPr>
          <p:cNvPr id="82" name="Group 81">
            <a:extLst>
              <a:ext uri="{FF2B5EF4-FFF2-40B4-BE49-F238E27FC236}">
                <a16:creationId xmlns:a16="http://schemas.microsoft.com/office/drawing/2014/main" id="{D6ABA362-DDD9-C9F7-1304-58D6E1F63281}"/>
              </a:ext>
            </a:extLst>
          </p:cNvPr>
          <p:cNvGrpSpPr/>
          <p:nvPr/>
        </p:nvGrpSpPr>
        <p:grpSpPr>
          <a:xfrm>
            <a:off x="3528778" y="1461446"/>
            <a:ext cx="858034" cy="544573"/>
            <a:chOff x="3562463" y="1461446"/>
            <a:chExt cx="858034" cy="544573"/>
          </a:xfrm>
        </p:grpSpPr>
        <p:sp>
          <p:nvSpPr>
            <p:cNvPr id="78" name="Rectangle 77">
              <a:extLst>
                <a:ext uri="{FF2B5EF4-FFF2-40B4-BE49-F238E27FC236}">
                  <a16:creationId xmlns:a16="http://schemas.microsoft.com/office/drawing/2014/main" id="{51FD41A0-53B4-18F6-1389-1F3D9046E7E5}"/>
                </a:ext>
              </a:extLst>
            </p:cNvPr>
            <p:cNvSpPr/>
            <p:nvPr/>
          </p:nvSpPr>
          <p:spPr>
            <a:xfrm>
              <a:off x="3562463" y="1461446"/>
              <a:ext cx="858034"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80" name="Picture 79" descr="A black and orange logo&#10;&#10;Description automatically generated">
              <a:extLst>
                <a:ext uri="{FF2B5EF4-FFF2-40B4-BE49-F238E27FC236}">
                  <a16:creationId xmlns:a16="http://schemas.microsoft.com/office/drawing/2014/main" id="{FF28350F-7AE8-FDB3-8A3D-7964461FF852}"/>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24476" t="9212" r="19110" b="33547"/>
            <a:stretch/>
          </p:blipFill>
          <p:spPr>
            <a:xfrm>
              <a:off x="3590681" y="1521678"/>
              <a:ext cx="801598" cy="424108"/>
            </a:xfrm>
            <a:prstGeom prst="rect">
              <a:avLst/>
            </a:prstGeom>
          </p:spPr>
        </p:pic>
      </p:grpSp>
      <p:pic>
        <p:nvPicPr>
          <p:cNvPr id="39" name="Picture 38">
            <a:extLst>
              <a:ext uri="{FF2B5EF4-FFF2-40B4-BE49-F238E27FC236}">
                <a16:creationId xmlns:a16="http://schemas.microsoft.com/office/drawing/2014/main" id="{1ECA9B8D-35D1-DC64-65A0-8BE5D420337F}"/>
              </a:ext>
            </a:extLst>
          </p:cNvPr>
          <p:cNvPicPr>
            <a:picLocks noChangeAspect="1"/>
          </p:cNvPicPr>
          <p:nvPr/>
        </p:nvPicPr>
        <p:blipFill>
          <a:blip r:embed="rId25"/>
          <a:stretch>
            <a:fillRect/>
          </a:stretch>
        </p:blipFill>
        <p:spPr>
          <a:xfrm>
            <a:off x="4460504" y="1459176"/>
            <a:ext cx="560938" cy="540349"/>
          </a:xfrm>
          <a:prstGeom prst="rect">
            <a:avLst/>
          </a:prstGeom>
          <a:solidFill>
            <a:schemeClr val="bg1"/>
          </a:solidFill>
        </p:spPr>
      </p:pic>
      <p:grpSp>
        <p:nvGrpSpPr>
          <p:cNvPr id="89" name="Group 88">
            <a:extLst>
              <a:ext uri="{FF2B5EF4-FFF2-40B4-BE49-F238E27FC236}">
                <a16:creationId xmlns:a16="http://schemas.microsoft.com/office/drawing/2014/main" id="{9A313B9A-26C9-648C-6DB8-9A1A26FA566A}"/>
              </a:ext>
            </a:extLst>
          </p:cNvPr>
          <p:cNvGrpSpPr/>
          <p:nvPr/>
        </p:nvGrpSpPr>
        <p:grpSpPr>
          <a:xfrm>
            <a:off x="6276723" y="1461446"/>
            <a:ext cx="624797" cy="544573"/>
            <a:chOff x="6276723" y="1461446"/>
            <a:chExt cx="624797" cy="544573"/>
          </a:xfrm>
        </p:grpSpPr>
        <p:sp>
          <p:nvSpPr>
            <p:cNvPr id="81" name="Rectangle 80">
              <a:extLst>
                <a:ext uri="{FF2B5EF4-FFF2-40B4-BE49-F238E27FC236}">
                  <a16:creationId xmlns:a16="http://schemas.microsoft.com/office/drawing/2014/main" id="{6B6568E8-6DC9-0FB0-BB31-855382E9D663}"/>
                </a:ext>
              </a:extLst>
            </p:cNvPr>
            <p:cNvSpPr/>
            <p:nvPr/>
          </p:nvSpPr>
          <p:spPr>
            <a:xfrm>
              <a:off x="6276723" y="1461446"/>
              <a:ext cx="624797"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88" name="Picture 87">
              <a:extLst>
                <a:ext uri="{FF2B5EF4-FFF2-40B4-BE49-F238E27FC236}">
                  <a16:creationId xmlns:a16="http://schemas.microsoft.com/office/drawing/2014/main" id="{99637EEB-AD4D-FB73-55D4-90A601362EFF}"/>
                </a:ext>
              </a:extLst>
            </p:cNvPr>
            <p:cNvPicPr>
              <a:picLocks noChangeAspect="1"/>
            </p:cNvPicPr>
            <p:nvPr/>
          </p:nvPicPr>
          <p:blipFill rotWithShape="1">
            <a:blip r:embed="rId26"/>
            <a:srcRect r="2941"/>
            <a:stretch/>
          </p:blipFill>
          <p:spPr>
            <a:xfrm>
              <a:off x="6281976" y="1545077"/>
              <a:ext cx="614291" cy="377310"/>
            </a:xfrm>
            <a:prstGeom prst="rect">
              <a:avLst/>
            </a:prstGeom>
          </p:spPr>
        </p:pic>
      </p:grpSp>
      <p:grpSp>
        <p:nvGrpSpPr>
          <p:cNvPr id="92" name="Group 91">
            <a:extLst>
              <a:ext uri="{FF2B5EF4-FFF2-40B4-BE49-F238E27FC236}">
                <a16:creationId xmlns:a16="http://schemas.microsoft.com/office/drawing/2014/main" id="{AEA12D66-68C5-70CD-6B3B-404B592AB0CE}"/>
              </a:ext>
            </a:extLst>
          </p:cNvPr>
          <p:cNvGrpSpPr/>
          <p:nvPr/>
        </p:nvGrpSpPr>
        <p:grpSpPr>
          <a:xfrm>
            <a:off x="6974193" y="1461446"/>
            <a:ext cx="581386" cy="544573"/>
            <a:chOff x="6974193" y="1461446"/>
            <a:chExt cx="581386" cy="544573"/>
          </a:xfrm>
        </p:grpSpPr>
        <p:sp>
          <p:nvSpPr>
            <p:cNvPr id="87" name="Rectangle 86">
              <a:extLst>
                <a:ext uri="{FF2B5EF4-FFF2-40B4-BE49-F238E27FC236}">
                  <a16:creationId xmlns:a16="http://schemas.microsoft.com/office/drawing/2014/main" id="{1E5AC436-8985-90D8-DC72-3B881FEB6ED5}"/>
                </a:ext>
              </a:extLst>
            </p:cNvPr>
            <p:cNvSpPr/>
            <p:nvPr/>
          </p:nvSpPr>
          <p:spPr>
            <a:xfrm>
              <a:off x="6974193" y="1461446"/>
              <a:ext cx="581386"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91" name="Picture 90" descr="A blue and black logo&#10;&#10;Description automatically generated">
              <a:extLst>
                <a:ext uri="{FF2B5EF4-FFF2-40B4-BE49-F238E27FC236}">
                  <a16:creationId xmlns:a16="http://schemas.microsoft.com/office/drawing/2014/main" id="{284D8C16-1189-6D99-7F01-C59086706AD3}"/>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7508" r="6968"/>
            <a:stretch/>
          </p:blipFill>
          <p:spPr>
            <a:xfrm>
              <a:off x="6977848" y="1562100"/>
              <a:ext cx="577731" cy="343264"/>
            </a:xfrm>
            <a:prstGeom prst="rect">
              <a:avLst/>
            </a:prstGeom>
          </p:spPr>
        </p:pic>
      </p:grpSp>
      <p:grpSp>
        <p:nvGrpSpPr>
          <p:cNvPr id="95" name="Group 94">
            <a:extLst>
              <a:ext uri="{FF2B5EF4-FFF2-40B4-BE49-F238E27FC236}">
                <a16:creationId xmlns:a16="http://schemas.microsoft.com/office/drawing/2014/main" id="{A4C738F8-3FB5-ADE5-4BFD-6598F8040814}"/>
              </a:ext>
            </a:extLst>
          </p:cNvPr>
          <p:cNvGrpSpPr/>
          <p:nvPr/>
        </p:nvGrpSpPr>
        <p:grpSpPr>
          <a:xfrm>
            <a:off x="7621009" y="1461446"/>
            <a:ext cx="581386" cy="544573"/>
            <a:chOff x="7621009" y="1461446"/>
            <a:chExt cx="581386" cy="544573"/>
          </a:xfrm>
        </p:grpSpPr>
        <p:sp>
          <p:nvSpPr>
            <p:cNvPr id="86" name="Rectangle 85">
              <a:extLst>
                <a:ext uri="{FF2B5EF4-FFF2-40B4-BE49-F238E27FC236}">
                  <a16:creationId xmlns:a16="http://schemas.microsoft.com/office/drawing/2014/main" id="{6A5BFA9E-225D-2651-02BF-AAD0B300EBCE}"/>
                </a:ext>
              </a:extLst>
            </p:cNvPr>
            <p:cNvSpPr/>
            <p:nvPr/>
          </p:nvSpPr>
          <p:spPr>
            <a:xfrm>
              <a:off x="7621009" y="1461446"/>
              <a:ext cx="581386"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94" name="Picture 93" descr="A logo with a pinwheel&#10;&#10;Description automatically generated">
              <a:extLst>
                <a:ext uri="{FF2B5EF4-FFF2-40B4-BE49-F238E27FC236}">
                  <a16:creationId xmlns:a16="http://schemas.microsoft.com/office/drawing/2014/main" id="{95D47068-BB76-BCC0-CA74-373EFF7C4E94}"/>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746759" y="1479248"/>
              <a:ext cx="329886" cy="508968"/>
            </a:xfrm>
            <a:prstGeom prst="rect">
              <a:avLst/>
            </a:prstGeom>
          </p:spPr>
        </p:pic>
      </p:grpSp>
      <p:grpSp>
        <p:nvGrpSpPr>
          <p:cNvPr id="98" name="Group 97">
            <a:extLst>
              <a:ext uri="{FF2B5EF4-FFF2-40B4-BE49-F238E27FC236}">
                <a16:creationId xmlns:a16="http://schemas.microsoft.com/office/drawing/2014/main" id="{5F70F157-EEDA-5C2A-8DC7-9B357BBCC3B2}"/>
              </a:ext>
            </a:extLst>
          </p:cNvPr>
          <p:cNvGrpSpPr/>
          <p:nvPr/>
        </p:nvGrpSpPr>
        <p:grpSpPr>
          <a:xfrm>
            <a:off x="2942115" y="2220927"/>
            <a:ext cx="918378" cy="544573"/>
            <a:chOff x="2942115" y="2220927"/>
            <a:chExt cx="918378" cy="544573"/>
          </a:xfrm>
        </p:grpSpPr>
        <p:sp>
          <p:nvSpPr>
            <p:cNvPr id="96" name="Rectangle 95">
              <a:extLst>
                <a:ext uri="{FF2B5EF4-FFF2-40B4-BE49-F238E27FC236}">
                  <a16:creationId xmlns:a16="http://schemas.microsoft.com/office/drawing/2014/main" id="{B503AF5F-4F3C-A04E-6E67-3BA6B49E4CA8}"/>
                </a:ext>
              </a:extLst>
            </p:cNvPr>
            <p:cNvSpPr/>
            <p:nvPr/>
          </p:nvSpPr>
          <p:spPr>
            <a:xfrm>
              <a:off x="2942629" y="2220927"/>
              <a:ext cx="917864" cy="544573"/>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63" name="Picture 62">
              <a:extLst>
                <a:ext uri="{FF2B5EF4-FFF2-40B4-BE49-F238E27FC236}">
                  <a16:creationId xmlns:a16="http://schemas.microsoft.com/office/drawing/2014/main" id="{32D07A0B-2A7A-1A61-93F2-02068C74ABED}"/>
                </a:ext>
              </a:extLst>
            </p:cNvPr>
            <p:cNvPicPr>
              <a:picLocks noChangeAspect="1"/>
            </p:cNvPicPr>
            <p:nvPr/>
          </p:nvPicPr>
          <p:blipFill>
            <a:blip r:embed="rId29"/>
            <a:stretch>
              <a:fillRect/>
            </a:stretch>
          </p:blipFill>
          <p:spPr>
            <a:xfrm>
              <a:off x="2942115" y="2357709"/>
              <a:ext cx="918378" cy="266690"/>
            </a:xfrm>
            <a:prstGeom prst="rect">
              <a:avLst/>
            </a:prstGeom>
          </p:spPr>
        </p:pic>
      </p:grpSp>
      <p:grpSp>
        <p:nvGrpSpPr>
          <p:cNvPr id="105" name="Group 104">
            <a:extLst>
              <a:ext uri="{FF2B5EF4-FFF2-40B4-BE49-F238E27FC236}">
                <a16:creationId xmlns:a16="http://schemas.microsoft.com/office/drawing/2014/main" id="{1A475D3C-B36D-3C75-826D-DC340E3506D4}"/>
              </a:ext>
            </a:extLst>
          </p:cNvPr>
          <p:cNvGrpSpPr/>
          <p:nvPr/>
        </p:nvGrpSpPr>
        <p:grpSpPr>
          <a:xfrm>
            <a:off x="3919103" y="2220927"/>
            <a:ext cx="791171" cy="544573"/>
            <a:chOff x="3940373" y="2220927"/>
            <a:chExt cx="791171" cy="544573"/>
          </a:xfrm>
        </p:grpSpPr>
        <p:sp>
          <p:nvSpPr>
            <p:cNvPr id="97" name="Rectangle 96">
              <a:extLst>
                <a:ext uri="{FF2B5EF4-FFF2-40B4-BE49-F238E27FC236}">
                  <a16:creationId xmlns:a16="http://schemas.microsoft.com/office/drawing/2014/main" id="{07388FAD-92D9-D26A-F8DF-D675F3FB7444}"/>
                </a:ext>
              </a:extLst>
            </p:cNvPr>
            <p:cNvSpPr/>
            <p:nvPr/>
          </p:nvSpPr>
          <p:spPr>
            <a:xfrm>
              <a:off x="3940373" y="2220927"/>
              <a:ext cx="791171"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65" name="Picture 30">
              <a:extLst>
                <a:ext uri="{FF2B5EF4-FFF2-40B4-BE49-F238E27FC236}">
                  <a16:creationId xmlns:a16="http://schemas.microsoft.com/office/drawing/2014/main" id="{4D242FFF-7368-A9B6-2C4A-BA46AA336FEC}"/>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r="-2205"/>
            <a:stretch/>
          </p:blipFill>
          <p:spPr bwMode="auto">
            <a:xfrm>
              <a:off x="3972702" y="2376035"/>
              <a:ext cx="740365" cy="234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 name="Group 100">
            <a:extLst>
              <a:ext uri="{FF2B5EF4-FFF2-40B4-BE49-F238E27FC236}">
                <a16:creationId xmlns:a16="http://schemas.microsoft.com/office/drawing/2014/main" id="{12A15850-495D-21C9-1882-D769CA03D367}"/>
              </a:ext>
            </a:extLst>
          </p:cNvPr>
          <p:cNvGrpSpPr/>
          <p:nvPr/>
        </p:nvGrpSpPr>
        <p:grpSpPr>
          <a:xfrm>
            <a:off x="8276085" y="1461446"/>
            <a:ext cx="581386" cy="544573"/>
            <a:chOff x="8276085" y="1461446"/>
            <a:chExt cx="581386" cy="544573"/>
          </a:xfrm>
        </p:grpSpPr>
        <p:sp>
          <p:nvSpPr>
            <p:cNvPr id="84" name="Rectangle 83">
              <a:extLst>
                <a:ext uri="{FF2B5EF4-FFF2-40B4-BE49-F238E27FC236}">
                  <a16:creationId xmlns:a16="http://schemas.microsoft.com/office/drawing/2014/main" id="{1404C8AA-E037-89AC-CAFA-D406CE1575D2}"/>
                </a:ext>
              </a:extLst>
            </p:cNvPr>
            <p:cNvSpPr/>
            <p:nvPr/>
          </p:nvSpPr>
          <p:spPr>
            <a:xfrm>
              <a:off x="8276085" y="1461446"/>
              <a:ext cx="581386"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00" name="Picture 99">
              <a:extLst>
                <a:ext uri="{FF2B5EF4-FFF2-40B4-BE49-F238E27FC236}">
                  <a16:creationId xmlns:a16="http://schemas.microsoft.com/office/drawing/2014/main" id="{C4D94E21-8675-BBCB-3192-6360C72BC33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327136" y="1494090"/>
              <a:ext cx="479284" cy="479284"/>
            </a:xfrm>
            <a:prstGeom prst="rect">
              <a:avLst/>
            </a:prstGeom>
          </p:spPr>
        </p:pic>
      </p:grpSp>
      <p:grpSp>
        <p:nvGrpSpPr>
          <p:cNvPr id="163" name="Group 162">
            <a:extLst>
              <a:ext uri="{FF2B5EF4-FFF2-40B4-BE49-F238E27FC236}">
                <a16:creationId xmlns:a16="http://schemas.microsoft.com/office/drawing/2014/main" id="{3AE2865D-2941-3892-E859-9C4F310F0684}"/>
              </a:ext>
            </a:extLst>
          </p:cNvPr>
          <p:cNvGrpSpPr>
            <a:grpSpLocks/>
          </p:cNvGrpSpPr>
          <p:nvPr/>
        </p:nvGrpSpPr>
        <p:grpSpPr>
          <a:xfrm>
            <a:off x="6814579" y="2215834"/>
            <a:ext cx="619144" cy="549666"/>
            <a:chOff x="5886247" y="4376143"/>
            <a:chExt cx="619144" cy="549666"/>
          </a:xfrm>
        </p:grpSpPr>
        <p:sp>
          <p:nvSpPr>
            <p:cNvPr id="158" name="Rectangle 157">
              <a:extLst>
                <a:ext uri="{FF2B5EF4-FFF2-40B4-BE49-F238E27FC236}">
                  <a16:creationId xmlns:a16="http://schemas.microsoft.com/office/drawing/2014/main" id="{D9DDB5C4-6CAC-4B2F-F63D-D11B2CF4D89C}"/>
                </a:ext>
              </a:extLst>
            </p:cNvPr>
            <p:cNvSpPr>
              <a:spLocks/>
            </p:cNvSpPr>
            <p:nvPr/>
          </p:nvSpPr>
          <p:spPr>
            <a:xfrm>
              <a:off x="5886247" y="4376143"/>
              <a:ext cx="619144" cy="549666"/>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66" name="Picture 32">
              <a:extLst>
                <a:ext uri="{FF2B5EF4-FFF2-40B4-BE49-F238E27FC236}">
                  <a16:creationId xmlns:a16="http://schemas.microsoft.com/office/drawing/2014/main" id="{58FF0CBA-547C-B7D2-167E-4A2607A188D7}"/>
                </a:ext>
              </a:extLst>
            </p:cNvPr>
            <p:cNvPicPr>
              <a:picLocks noChangeAspect="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5927616" y="4585369"/>
              <a:ext cx="536407" cy="1312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 name="Group 105">
            <a:extLst>
              <a:ext uri="{FF2B5EF4-FFF2-40B4-BE49-F238E27FC236}">
                <a16:creationId xmlns:a16="http://schemas.microsoft.com/office/drawing/2014/main" id="{EF36272F-9FC0-51D5-A6B9-89E1D0EA44A0}"/>
              </a:ext>
            </a:extLst>
          </p:cNvPr>
          <p:cNvGrpSpPr/>
          <p:nvPr/>
        </p:nvGrpSpPr>
        <p:grpSpPr>
          <a:xfrm>
            <a:off x="4768884" y="2216813"/>
            <a:ext cx="715919" cy="544573"/>
            <a:chOff x="4950228" y="2216813"/>
            <a:chExt cx="715919" cy="544573"/>
          </a:xfrm>
        </p:grpSpPr>
        <p:sp>
          <p:nvSpPr>
            <p:cNvPr id="103" name="Rectangle 102">
              <a:extLst>
                <a:ext uri="{FF2B5EF4-FFF2-40B4-BE49-F238E27FC236}">
                  <a16:creationId xmlns:a16="http://schemas.microsoft.com/office/drawing/2014/main" id="{F60AEAFB-83E9-E168-4F59-08368213F7BA}"/>
                </a:ext>
              </a:extLst>
            </p:cNvPr>
            <p:cNvSpPr/>
            <p:nvPr/>
          </p:nvSpPr>
          <p:spPr>
            <a:xfrm>
              <a:off x="4950228" y="2216813"/>
              <a:ext cx="715919" cy="544573"/>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64" name="Picture 63">
              <a:extLst>
                <a:ext uri="{FF2B5EF4-FFF2-40B4-BE49-F238E27FC236}">
                  <a16:creationId xmlns:a16="http://schemas.microsoft.com/office/drawing/2014/main" id="{F25B8EEC-ED66-B825-4C37-97274BB0FAC9}"/>
                </a:ext>
              </a:extLst>
            </p:cNvPr>
            <p:cNvPicPr>
              <a:picLocks noChangeAspect="1"/>
            </p:cNvPicPr>
            <p:nvPr/>
          </p:nvPicPr>
          <p:blipFill>
            <a:blip r:embed="rId33"/>
            <a:stretch>
              <a:fillRect/>
            </a:stretch>
          </p:blipFill>
          <p:spPr>
            <a:xfrm>
              <a:off x="4971663" y="2403645"/>
              <a:ext cx="673048" cy="170909"/>
            </a:xfrm>
            <a:prstGeom prst="rect">
              <a:avLst/>
            </a:prstGeom>
          </p:spPr>
        </p:pic>
      </p:grpSp>
      <p:grpSp>
        <p:nvGrpSpPr>
          <p:cNvPr id="104" name="Group 103">
            <a:extLst>
              <a:ext uri="{FF2B5EF4-FFF2-40B4-BE49-F238E27FC236}">
                <a16:creationId xmlns:a16="http://schemas.microsoft.com/office/drawing/2014/main" id="{8B9DCF6B-ECF7-7B2D-6586-4A6978007B39}"/>
              </a:ext>
            </a:extLst>
          </p:cNvPr>
          <p:cNvGrpSpPr/>
          <p:nvPr/>
        </p:nvGrpSpPr>
        <p:grpSpPr>
          <a:xfrm>
            <a:off x="6163063" y="2220927"/>
            <a:ext cx="592906" cy="544573"/>
            <a:chOff x="4909130" y="2220927"/>
            <a:chExt cx="592906" cy="544573"/>
          </a:xfrm>
        </p:grpSpPr>
        <p:sp>
          <p:nvSpPr>
            <p:cNvPr id="102" name="Rectangle 101">
              <a:extLst>
                <a:ext uri="{FF2B5EF4-FFF2-40B4-BE49-F238E27FC236}">
                  <a16:creationId xmlns:a16="http://schemas.microsoft.com/office/drawing/2014/main" id="{EF03ECF4-B142-08F0-292C-65236E54FC29}"/>
                </a:ext>
              </a:extLst>
            </p:cNvPr>
            <p:cNvSpPr/>
            <p:nvPr/>
          </p:nvSpPr>
          <p:spPr>
            <a:xfrm>
              <a:off x="4909130" y="2220927"/>
              <a:ext cx="592906"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67" name="Picture 34">
              <a:extLst>
                <a:ext uri="{FF2B5EF4-FFF2-40B4-BE49-F238E27FC236}">
                  <a16:creationId xmlns:a16="http://schemas.microsoft.com/office/drawing/2014/main" id="{ADF77607-5281-06DB-E87C-17D0148262E5}"/>
                </a:ext>
              </a:extLst>
            </p:cNvPr>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4922494" y="2397039"/>
              <a:ext cx="566178" cy="1923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 name="Group 111">
            <a:extLst>
              <a:ext uri="{FF2B5EF4-FFF2-40B4-BE49-F238E27FC236}">
                <a16:creationId xmlns:a16="http://schemas.microsoft.com/office/drawing/2014/main" id="{017DC517-BB36-B893-41FF-72E47D092A9E}"/>
              </a:ext>
            </a:extLst>
          </p:cNvPr>
          <p:cNvGrpSpPr/>
          <p:nvPr/>
        </p:nvGrpSpPr>
        <p:grpSpPr>
          <a:xfrm>
            <a:off x="5543413" y="2219326"/>
            <a:ext cx="561040" cy="543458"/>
            <a:chOff x="5509802" y="2219326"/>
            <a:chExt cx="561040" cy="543458"/>
          </a:xfrm>
        </p:grpSpPr>
        <p:sp>
          <p:nvSpPr>
            <p:cNvPr id="160" name="Rectangle 159">
              <a:extLst>
                <a:ext uri="{FF2B5EF4-FFF2-40B4-BE49-F238E27FC236}">
                  <a16:creationId xmlns:a16="http://schemas.microsoft.com/office/drawing/2014/main" id="{2079F434-58EC-AC15-C19D-D4DB1DAD5CDD}"/>
                </a:ext>
              </a:extLst>
            </p:cNvPr>
            <p:cNvSpPr>
              <a:spLocks/>
            </p:cNvSpPr>
            <p:nvPr/>
          </p:nvSpPr>
          <p:spPr>
            <a:xfrm>
              <a:off x="5509802" y="2219326"/>
              <a:ext cx="561040" cy="543458"/>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09" name="Picture 108" descr="A blue and black logo&#10;&#10;Description automatically generated">
              <a:extLst>
                <a:ext uri="{FF2B5EF4-FFF2-40B4-BE49-F238E27FC236}">
                  <a16:creationId xmlns:a16="http://schemas.microsoft.com/office/drawing/2014/main" id="{4A54DA48-F984-B30F-60D6-B426E4697A9B}"/>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5540977" y="2386057"/>
              <a:ext cx="498690" cy="209996"/>
            </a:xfrm>
            <a:prstGeom prst="rect">
              <a:avLst/>
            </a:prstGeom>
          </p:spPr>
        </p:pic>
      </p:grpSp>
      <p:grpSp>
        <p:nvGrpSpPr>
          <p:cNvPr id="118" name="Group 117">
            <a:extLst>
              <a:ext uri="{FF2B5EF4-FFF2-40B4-BE49-F238E27FC236}">
                <a16:creationId xmlns:a16="http://schemas.microsoft.com/office/drawing/2014/main" id="{41F44980-86A2-CBEC-705E-CFCE191130AF}"/>
              </a:ext>
            </a:extLst>
          </p:cNvPr>
          <p:cNvGrpSpPr/>
          <p:nvPr/>
        </p:nvGrpSpPr>
        <p:grpSpPr>
          <a:xfrm>
            <a:off x="7492333" y="2218143"/>
            <a:ext cx="607150" cy="544573"/>
            <a:chOff x="7426398" y="2218143"/>
            <a:chExt cx="607150" cy="544573"/>
          </a:xfrm>
        </p:grpSpPr>
        <p:sp>
          <p:nvSpPr>
            <p:cNvPr id="107" name="Rectangle 106">
              <a:extLst>
                <a:ext uri="{FF2B5EF4-FFF2-40B4-BE49-F238E27FC236}">
                  <a16:creationId xmlns:a16="http://schemas.microsoft.com/office/drawing/2014/main" id="{2E8F1901-8CBB-C1E2-0ED7-B8BE662D076A}"/>
                </a:ext>
              </a:extLst>
            </p:cNvPr>
            <p:cNvSpPr/>
            <p:nvPr/>
          </p:nvSpPr>
          <p:spPr>
            <a:xfrm>
              <a:off x="7426398" y="2218143"/>
              <a:ext cx="607150"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17" name="Picture 116" descr="A logo with a spiral in the center&#10;&#10;Description automatically generated">
              <a:extLst>
                <a:ext uri="{FF2B5EF4-FFF2-40B4-BE49-F238E27FC236}">
                  <a16:creationId xmlns:a16="http://schemas.microsoft.com/office/drawing/2014/main" id="{27CB60DF-F07C-2FF4-7EA7-A3A3FDE1DD3D}"/>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490696" y="2246139"/>
              <a:ext cx="478554" cy="488580"/>
            </a:xfrm>
            <a:prstGeom prst="rect">
              <a:avLst/>
            </a:prstGeom>
          </p:spPr>
        </p:pic>
      </p:grpSp>
      <p:grpSp>
        <p:nvGrpSpPr>
          <p:cNvPr id="145" name="Group 144">
            <a:extLst>
              <a:ext uri="{FF2B5EF4-FFF2-40B4-BE49-F238E27FC236}">
                <a16:creationId xmlns:a16="http://schemas.microsoft.com/office/drawing/2014/main" id="{25206714-F150-6243-C8B4-EA115EC5CDDF}"/>
              </a:ext>
            </a:extLst>
          </p:cNvPr>
          <p:cNvGrpSpPr/>
          <p:nvPr/>
        </p:nvGrpSpPr>
        <p:grpSpPr>
          <a:xfrm>
            <a:off x="8158093" y="2219958"/>
            <a:ext cx="698528" cy="544573"/>
            <a:chOff x="8158093" y="2219958"/>
            <a:chExt cx="698528" cy="544573"/>
          </a:xfrm>
        </p:grpSpPr>
        <p:sp>
          <p:nvSpPr>
            <p:cNvPr id="115" name="Rectangle 114">
              <a:extLst>
                <a:ext uri="{FF2B5EF4-FFF2-40B4-BE49-F238E27FC236}">
                  <a16:creationId xmlns:a16="http://schemas.microsoft.com/office/drawing/2014/main" id="{A70783C4-6E66-3497-08FC-552A37C0453C}"/>
                </a:ext>
              </a:extLst>
            </p:cNvPr>
            <p:cNvSpPr/>
            <p:nvPr/>
          </p:nvSpPr>
          <p:spPr>
            <a:xfrm>
              <a:off x="8158093" y="2219958"/>
              <a:ext cx="698528"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43" name="Picture 142" descr="A logo of a dog&#10;&#10;Description automatically generated">
              <a:extLst>
                <a:ext uri="{FF2B5EF4-FFF2-40B4-BE49-F238E27FC236}">
                  <a16:creationId xmlns:a16="http://schemas.microsoft.com/office/drawing/2014/main" id="{619E6E43-4E5C-1D44-649D-5197A38D21C7}"/>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252087" y="2236974"/>
              <a:ext cx="510540" cy="510540"/>
            </a:xfrm>
            <a:prstGeom prst="rect">
              <a:avLst/>
            </a:prstGeom>
          </p:spPr>
        </p:pic>
      </p:grpSp>
      <p:grpSp>
        <p:nvGrpSpPr>
          <p:cNvPr id="171" name="Group 170">
            <a:extLst>
              <a:ext uri="{FF2B5EF4-FFF2-40B4-BE49-F238E27FC236}">
                <a16:creationId xmlns:a16="http://schemas.microsoft.com/office/drawing/2014/main" id="{B775A877-3793-C9EA-97FA-1B4ED12C9995}"/>
              </a:ext>
            </a:extLst>
          </p:cNvPr>
          <p:cNvGrpSpPr/>
          <p:nvPr/>
        </p:nvGrpSpPr>
        <p:grpSpPr>
          <a:xfrm>
            <a:off x="8230992" y="2971177"/>
            <a:ext cx="600994" cy="539641"/>
            <a:chOff x="6796157" y="2971177"/>
            <a:chExt cx="600994" cy="539641"/>
          </a:xfrm>
        </p:grpSpPr>
        <p:sp>
          <p:nvSpPr>
            <p:cNvPr id="146" name="Rectangle 145">
              <a:extLst>
                <a:ext uri="{FF2B5EF4-FFF2-40B4-BE49-F238E27FC236}">
                  <a16:creationId xmlns:a16="http://schemas.microsoft.com/office/drawing/2014/main" id="{7023AF8D-1043-5F00-E332-CABABDAA131F}"/>
                </a:ext>
              </a:extLst>
            </p:cNvPr>
            <p:cNvSpPr>
              <a:spLocks/>
            </p:cNvSpPr>
            <p:nvPr/>
          </p:nvSpPr>
          <p:spPr>
            <a:xfrm>
              <a:off x="6796157" y="2971177"/>
              <a:ext cx="600994"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66" name="Picture 165" descr="A logo with a black background&#10;&#10;Description automatically generated">
              <a:extLst>
                <a:ext uri="{FF2B5EF4-FFF2-40B4-BE49-F238E27FC236}">
                  <a16:creationId xmlns:a16="http://schemas.microsoft.com/office/drawing/2014/main" id="{29228D2B-4F61-C993-14A7-48061C8B0B5D}"/>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830483" y="3112401"/>
              <a:ext cx="532342" cy="257192"/>
            </a:xfrm>
            <a:prstGeom prst="rect">
              <a:avLst/>
            </a:prstGeom>
          </p:spPr>
        </p:pic>
      </p:grpSp>
      <p:grpSp>
        <p:nvGrpSpPr>
          <p:cNvPr id="173" name="Group 172">
            <a:extLst>
              <a:ext uri="{FF2B5EF4-FFF2-40B4-BE49-F238E27FC236}">
                <a16:creationId xmlns:a16="http://schemas.microsoft.com/office/drawing/2014/main" id="{8F22FC19-031A-6DA2-72F1-44AD4F8AE6A7}"/>
              </a:ext>
            </a:extLst>
          </p:cNvPr>
          <p:cNvGrpSpPr/>
          <p:nvPr/>
        </p:nvGrpSpPr>
        <p:grpSpPr>
          <a:xfrm>
            <a:off x="6847702" y="2971177"/>
            <a:ext cx="600994" cy="539641"/>
            <a:chOff x="6796157" y="2971177"/>
            <a:chExt cx="600994" cy="539641"/>
          </a:xfrm>
        </p:grpSpPr>
        <p:sp>
          <p:nvSpPr>
            <p:cNvPr id="155" name="Rectangle 154">
              <a:extLst>
                <a:ext uri="{FF2B5EF4-FFF2-40B4-BE49-F238E27FC236}">
                  <a16:creationId xmlns:a16="http://schemas.microsoft.com/office/drawing/2014/main" id="{CF59EBAE-CFBF-1209-E139-AF6664FCD88D}"/>
                </a:ext>
              </a:extLst>
            </p:cNvPr>
            <p:cNvSpPr>
              <a:spLocks/>
            </p:cNvSpPr>
            <p:nvPr/>
          </p:nvSpPr>
          <p:spPr>
            <a:xfrm>
              <a:off x="6796157" y="2971177"/>
              <a:ext cx="600994"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68" name="Picture 167" descr="A blue whale with a container on it&#10;&#10;Description automatically generated">
              <a:extLst>
                <a:ext uri="{FF2B5EF4-FFF2-40B4-BE49-F238E27FC236}">
                  <a16:creationId xmlns:a16="http://schemas.microsoft.com/office/drawing/2014/main" id="{01481FDE-B0B0-DF9F-B764-517802984CB3}"/>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844336" y="3029089"/>
              <a:ext cx="504636" cy="423816"/>
            </a:xfrm>
            <a:prstGeom prst="rect">
              <a:avLst/>
            </a:prstGeom>
          </p:spPr>
        </p:pic>
      </p:grpSp>
      <p:grpSp>
        <p:nvGrpSpPr>
          <p:cNvPr id="172" name="Group 171">
            <a:extLst>
              <a:ext uri="{FF2B5EF4-FFF2-40B4-BE49-F238E27FC236}">
                <a16:creationId xmlns:a16="http://schemas.microsoft.com/office/drawing/2014/main" id="{E60492BE-65C0-04A6-8557-9BADB26326E3}"/>
              </a:ext>
            </a:extLst>
          </p:cNvPr>
          <p:cNvGrpSpPr/>
          <p:nvPr/>
        </p:nvGrpSpPr>
        <p:grpSpPr>
          <a:xfrm>
            <a:off x="7539347" y="2971177"/>
            <a:ext cx="600994" cy="539641"/>
            <a:chOff x="7477493" y="2971177"/>
            <a:chExt cx="600994" cy="539641"/>
          </a:xfrm>
        </p:grpSpPr>
        <p:sp>
          <p:nvSpPr>
            <p:cNvPr id="153" name="Rectangle 152">
              <a:extLst>
                <a:ext uri="{FF2B5EF4-FFF2-40B4-BE49-F238E27FC236}">
                  <a16:creationId xmlns:a16="http://schemas.microsoft.com/office/drawing/2014/main" id="{29AF0403-B0E6-7D5D-CB91-30D207D08D1B}"/>
                </a:ext>
              </a:extLst>
            </p:cNvPr>
            <p:cNvSpPr>
              <a:spLocks/>
            </p:cNvSpPr>
            <p:nvPr/>
          </p:nvSpPr>
          <p:spPr>
            <a:xfrm>
              <a:off x="7477493" y="2971177"/>
              <a:ext cx="600994"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70" name="Picture 169" descr="A blue hexagon with white and black text&#10;&#10;Description automatically generated">
              <a:extLst>
                <a:ext uri="{FF2B5EF4-FFF2-40B4-BE49-F238E27FC236}">
                  <a16:creationId xmlns:a16="http://schemas.microsoft.com/office/drawing/2014/main" id="{9F0E4153-5CF2-4BB7-5652-78072C2F6915}"/>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511097" y="3090870"/>
              <a:ext cx="533786" cy="300254"/>
            </a:xfrm>
            <a:prstGeom prst="rect">
              <a:avLst/>
            </a:prstGeom>
          </p:spPr>
        </p:pic>
      </p:grpSp>
      <p:pic>
        <p:nvPicPr>
          <p:cNvPr id="15" name="Picture 14">
            <a:extLst>
              <a:ext uri="{FF2B5EF4-FFF2-40B4-BE49-F238E27FC236}">
                <a16:creationId xmlns:a16="http://schemas.microsoft.com/office/drawing/2014/main" id="{843FEDE5-2182-8D5B-C965-8FA01C89430C}"/>
              </a:ext>
            </a:extLst>
          </p:cNvPr>
          <p:cNvPicPr>
            <a:picLocks noChangeAspect="1"/>
          </p:cNvPicPr>
          <p:nvPr/>
        </p:nvPicPr>
        <p:blipFill>
          <a:blip r:embed="rId41"/>
          <a:stretch>
            <a:fillRect/>
          </a:stretch>
        </p:blipFill>
        <p:spPr>
          <a:xfrm>
            <a:off x="2942115" y="3732143"/>
            <a:ext cx="539198" cy="539198"/>
          </a:xfrm>
          <a:prstGeom prst="rect">
            <a:avLst/>
          </a:prstGeom>
        </p:spPr>
      </p:pic>
      <p:grpSp>
        <p:nvGrpSpPr>
          <p:cNvPr id="175" name="Group 174">
            <a:extLst>
              <a:ext uri="{FF2B5EF4-FFF2-40B4-BE49-F238E27FC236}">
                <a16:creationId xmlns:a16="http://schemas.microsoft.com/office/drawing/2014/main" id="{8793876D-9C10-6797-A2CE-A6CF8654D968}"/>
              </a:ext>
            </a:extLst>
          </p:cNvPr>
          <p:cNvGrpSpPr/>
          <p:nvPr/>
        </p:nvGrpSpPr>
        <p:grpSpPr>
          <a:xfrm>
            <a:off x="3659134" y="3731922"/>
            <a:ext cx="600994" cy="539641"/>
            <a:chOff x="3624887" y="3737196"/>
            <a:chExt cx="600994" cy="539641"/>
          </a:xfrm>
        </p:grpSpPr>
        <p:sp>
          <p:nvSpPr>
            <p:cNvPr id="157" name="Rectangle 156">
              <a:extLst>
                <a:ext uri="{FF2B5EF4-FFF2-40B4-BE49-F238E27FC236}">
                  <a16:creationId xmlns:a16="http://schemas.microsoft.com/office/drawing/2014/main" id="{A60BB90D-9755-1553-FEC5-4C78015F03F9}"/>
                </a:ext>
              </a:extLst>
            </p:cNvPr>
            <p:cNvSpPr>
              <a:spLocks/>
            </p:cNvSpPr>
            <p:nvPr/>
          </p:nvSpPr>
          <p:spPr>
            <a:xfrm>
              <a:off x="3624887" y="3737196"/>
              <a:ext cx="600994"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6" name="Picture 15">
              <a:extLst>
                <a:ext uri="{FF2B5EF4-FFF2-40B4-BE49-F238E27FC236}">
                  <a16:creationId xmlns:a16="http://schemas.microsoft.com/office/drawing/2014/main" id="{CC9DEF1F-B7AD-4B94-8D10-70ECAB481C43}"/>
                </a:ext>
              </a:extLst>
            </p:cNvPr>
            <p:cNvPicPr>
              <a:picLocks noChangeAspect="1"/>
            </p:cNvPicPr>
            <p:nvPr/>
          </p:nvPicPr>
          <p:blipFill>
            <a:blip r:embed="rId42"/>
            <a:stretch>
              <a:fillRect/>
            </a:stretch>
          </p:blipFill>
          <p:spPr>
            <a:xfrm>
              <a:off x="3627125" y="3779397"/>
              <a:ext cx="596519" cy="455238"/>
            </a:xfrm>
            <a:prstGeom prst="rect">
              <a:avLst/>
            </a:prstGeom>
          </p:spPr>
        </p:pic>
      </p:grpSp>
      <p:grpSp>
        <p:nvGrpSpPr>
          <p:cNvPr id="189" name="Group 188">
            <a:extLst>
              <a:ext uri="{FF2B5EF4-FFF2-40B4-BE49-F238E27FC236}">
                <a16:creationId xmlns:a16="http://schemas.microsoft.com/office/drawing/2014/main" id="{EF3C7BE8-5DE4-107C-4246-D95BAD00BA75}"/>
              </a:ext>
            </a:extLst>
          </p:cNvPr>
          <p:cNvGrpSpPr/>
          <p:nvPr/>
        </p:nvGrpSpPr>
        <p:grpSpPr>
          <a:xfrm>
            <a:off x="2944100" y="4487267"/>
            <a:ext cx="668894" cy="539641"/>
            <a:chOff x="2944100" y="4487267"/>
            <a:chExt cx="668894" cy="539641"/>
          </a:xfrm>
        </p:grpSpPr>
        <p:sp>
          <p:nvSpPr>
            <p:cNvPr id="174" name="Rectangle 173">
              <a:extLst>
                <a:ext uri="{FF2B5EF4-FFF2-40B4-BE49-F238E27FC236}">
                  <a16:creationId xmlns:a16="http://schemas.microsoft.com/office/drawing/2014/main" id="{B61573B9-F61A-7760-D048-AA74DD340479}"/>
                </a:ext>
              </a:extLst>
            </p:cNvPr>
            <p:cNvSpPr>
              <a:spLocks/>
            </p:cNvSpPr>
            <p:nvPr/>
          </p:nvSpPr>
          <p:spPr>
            <a:xfrm>
              <a:off x="2944100" y="4487267"/>
              <a:ext cx="668894"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56" name="Picture 20" descr="Figma logo transparent PNG - StickPNG">
              <a:extLst>
                <a:ext uri="{FF2B5EF4-FFF2-40B4-BE49-F238E27FC236}">
                  <a16:creationId xmlns:a16="http://schemas.microsoft.com/office/drawing/2014/main" id="{E465B25C-0AE0-6251-D7F1-8375FAE71C10}"/>
                </a:ext>
              </a:extLst>
            </p:cNvPr>
            <p:cNvPicPr>
              <a:picLocks noChangeAspect="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2979446" y="4607537"/>
              <a:ext cx="598202" cy="299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1" name="Group 190">
            <a:extLst>
              <a:ext uri="{FF2B5EF4-FFF2-40B4-BE49-F238E27FC236}">
                <a16:creationId xmlns:a16="http://schemas.microsoft.com/office/drawing/2014/main" id="{B237932C-A9CD-04BE-79B3-07B3E0BE1638}"/>
              </a:ext>
            </a:extLst>
          </p:cNvPr>
          <p:cNvGrpSpPr/>
          <p:nvPr/>
        </p:nvGrpSpPr>
        <p:grpSpPr>
          <a:xfrm>
            <a:off x="3685975" y="4487267"/>
            <a:ext cx="668894" cy="539641"/>
            <a:chOff x="3672762" y="4487267"/>
            <a:chExt cx="668894" cy="539641"/>
          </a:xfrm>
        </p:grpSpPr>
        <p:sp>
          <p:nvSpPr>
            <p:cNvPr id="188" name="Rectangle 187">
              <a:extLst>
                <a:ext uri="{FF2B5EF4-FFF2-40B4-BE49-F238E27FC236}">
                  <a16:creationId xmlns:a16="http://schemas.microsoft.com/office/drawing/2014/main" id="{3AB39F24-BAFD-0684-B8C3-690B4A7493EE}"/>
                </a:ext>
              </a:extLst>
            </p:cNvPr>
            <p:cNvSpPr>
              <a:spLocks/>
            </p:cNvSpPr>
            <p:nvPr/>
          </p:nvSpPr>
          <p:spPr>
            <a:xfrm>
              <a:off x="3672762" y="4487267"/>
              <a:ext cx="668894"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57" name="Picture 24" descr="Free PNG Logo Maker: Create a PNG Logo Online | Canva">
              <a:extLst>
                <a:ext uri="{FF2B5EF4-FFF2-40B4-BE49-F238E27FC236}">
                  <a16:creationId xmlns:a16="http://schemas.microsoft.com/office/drawing/2014/main" id="{8AAC482E-7663-C736-331E-C979D82C6DAC}"/>
                </a:ext>
              </a:extLst>
            </p:cNvPr>
            <p:cNvPicPr>
              <a:picLocks noChangeAspect="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3706441" y="4660695"/>
              <a:ext cx="601537" cy="1927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3" name="Group 192">
            <a:extLst>
              <a:ext uri="{FF2B5EF4-FFF2-40B4-BE49-F238E27FC236}">
                <a16:creationId xmlns:a16="http://schemas.microsoft.com/office/drawing/2014/main" id="{6597E525-5116-3C1F-DEC0-995A7D37216E}"/>
              </a:ext>
            </a:extLst>
          </p:cNvPr>
          <p:cNvGrpSpPr/>
          <p:nvPr/>
        </p:nvGrpSpPr>
        <p:grpSpPr>
          <a:xfrm>
            <a:off x="4426239" y="4489457"/>
            <a:ext cx="710135" cy="539641"/>
            <a:chOff x="4426239" y="4489457"/>
            <a:chExt cx="710135" cy="539641"/>
          </a:xfrm>
        </p:grpSpPr>
        <p:sp>
          <p:nvSpPr>
            <p:cNvPr id="190" name="Rectangle 189">
              <a:extLst>
                <a:ext uri="{FF2B5EF4-FFF2-40B4-BE49-F238E27FC236}">
                  <a16:creationId xmlns:a16="http://schemas.microsoft.com/office/drawing/2014/main" id="{868A5F3B-1D9F-2542-28EA-BEC81720C59C}"/>
                </a:ext>
              </a:extLst>
            </p:cNvPr>
            <p:cNvSpPr>
              <a:spLocks/>
            </p:cNvSpPr>
            <p:nvPr/>
          </p:nvSpPr>
          <p:spPr>
            <a:xfrm>
              <a:off x="4426239" y="4489457"/>
              <a:ext cx="710135"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58" name="Picture 26">
              <a:extLst>
                <a:ext uri="{FF2B5EF4-FFF2-40B4-BE49-F238E27FC236}">
                  <a16:creationId xmlns:a16="http://schemas.microsoft.com/office/drawing/2014/main" id="{E694C3FF-93DD-7B33-6751-D48DAE6AE957}"/>
                </a:ext>
              </a:extLst>
            </p:cNvPr>
            <p:cNvPicPr>
              <a:picLocks noChangeAspect="1"/>
            </p:cNvPicPr>
            <p:nvPr/>
          </p:nvPicPr>
          <p:blipFill rotWithShape="1">
            <a:blip r:embed="rId45" cstate="print">
              <a:extLst>
                <a:ext uri="{28A0092B-C50C-407E-A947-70E740481C1C}">
                  <a14:useLocalDpi xmlns:a14="http://schemas.microsoft.com/office/drawing/2010/main" val="0"/>
                </a:ext>
              </a:extLst>
            </a:blip>
            <a:srcRect l="5250" r="8743"/>
            <a:stretch/>
          </p:blipFill>
          <p:spPr bwMode="auto">
            <a:xfrm>
              <a:off x="4446664" y="4613370"/>
              <a:ext cx="669285" cy="2918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5" name="Group 194">
            <a:extLst>
              <a:ext uri="{FF2B5EF4-FFF2-40B4-BE49-F238E27FC236}">
                <a16:creationId xmlns:a16="http://schemas.microsoft.com/office/drawing/2014/main" id="{0A4AC768-D5DA-18C3-A105-0E8EF5FA9E21}"/>
              </a:ext>
            </a:extLst>
          </p:cNvPr>
          <p:cNvGrpSpPr/>
          <p:nvPr/>
        </p:nvGrpSpPr>
        <p:grpSpPr>
          <a:xfrm>
            <a:off x="5210966" y="4489457"/>
            <a:ext cx="668894" cy="539641"/>
            <a:chOff x="5257296" y="4489457"/>
            <a:chExt cx="668894" cy="539641"/>
          </a:xfrm>
        </p:grpSpPr>
        <p:sp>
          <p:nvSpPr>
            <p:cNvPr id="192" name="Rectangle 191">
              <a:extLst>
                <a:ext uri="{FF2B5EF4-FFF2-40B4-BE49-F238E27FC236}">
                  <a16:creationId xmlns:a16="http://schemas.microsoft.com/office/drawing/2014/main" id="{C99AC2E7-6DF6-2BCC-5947-6B2983B3C21A}"/>
                </a:ext>
              </a:extLst>
            </p:cNvPr>
            <p:cNvSpPr>
              <a:spLocks/>
            </p:cNvSpPr>
            <p:nvPr/>
          </p:nvSpPr>
          <p:spPr>
            <a:xfrm>
              <a:off x="5257296" y="4489457"/>
              <a:ext cx="668894"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59" name="Picture 28" descr="Adobe illustrator logo PNG 24693529 PNG">
              <a:extLst>
                <a:ext uri="{FF2B5EF4-FFF2-40B4-BE49-F238E27FC236}">
                  <a16:creationId xmlns:a16="http://schemas.microsoft.com/office/drawing/2014/main" id="{4C0D4C48-9F79-DD2B-75B4-BA67D2B03D5F}"/>
                </a:ext>
              </a:extLst>
            </p:cNvPr>
            <p:cNvPicPr>
              <a:picLocks noChangeAspect="1"/>
            </p:cNvPicPr>
            <p:nvPr/>
          </p:nvPicPr>
          <p:blipFill rotWithShape="1">
            <a:blip r:embed="rId46" cstate="print">
              <a:extLst>
                <a:ext uri="{28A0092B-C50C-407E-A947-70E740481C1C}">
                  <a14:useLocalDpi xmlns:a14="http://schemas.microsoft.com/office/drawing/2010/main" val="0"/>
                </a:ext>
              </a:extLst>
            </a:blip>
            <a:srcRect l="18579" t="18053" r="19281" b="17462"/>
            <a:stretch/>
          </p:blipFill>
          <p:spPr bwMode="auto">
            <a:xfrm>
              <a:off x="5363711" y="4522635"/>
              <a:ext cx="456064" cy="4732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3" name="Group 202">
            <a:extLst>
              <a:ext uri="{FF2B5EF4-FFF2-40B4-BE49-F238E27FC236}">
                <a16:creationId xmlns:a16="http://schemas.microsoft.com/office/drawing/2014/main" id="{C94BDB19-4F55-A1AC-62BD-F90799356DC9}"/>
              </a:ext>
            </a:extLst>
          </p:cNvPr>
          <p:cNvGrpSpPr/>
          <p:nvPr/>
        </p:nvGrpSpPr>
        <p:grpSpPr>
          <a:xfrm>
            <a:off x="5952841" y="4489457"/>
            <a:ext cx="668894" cy="539641"/>
            <a:chOff x="5949619" y="4489457"/>
            <a:chExt cx="668894" cy="539641"/>
          </a:xfrm>
        </p:grpSpPr>
        <p:sp>
          <p:nvSpPr>
            <p:cNvPr id="194" name="Rectangle 193">
              <a:extLst>
                <a:ext uri="{FF2B5EF4-FFF2-40B4-BE49-F238E27FC236}">
                  <a16:creationId xmlns:a16="http://schemas.microsoft.com/office/drawing/2014/main" id="{F15FE0F9-86D7-31DC-2C87-F7C43162ABD1}"/>
                </a:ext>
              </a:extLst>
            </p:cNvPr>
            <p:cNvSpPr>
              <a:spLocks/>
            </p:cNvSpPr>
            <p:nvPr/>
          </p:nvSpPr>
          <p:spPr>
            <a:xfrm>
              <a:off x="5949619" y="4489457"/>
              <a:ext cx="668894"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200" name="Picture 199" descr="A black and pink logo&#10;&#10;Description automatically generated">
              <a:extLst>
                <a:ext uri="{FF2B5EF4-FFF2-40B4-BE49-F238E27FC236}">
                  <a16:creationId xmlns:a16="http://schemas.microsoft.com/office/drawing/2014/main" id="{56D44AB0-66E4-7755-ABA6-11C96C4E6B01}"/>
                </a:ext>
              </a:extLst>
            </p:cNvPr>
            <p:cNvPicPr>
              <a:picLocks noChangeAspect="1"/>
            </p:cNvPicPr>
            <p:nvPr/>
          </p:nvPicPr>
          <p:blipFill rotWithShape="1">
            <a:blip r:embed="rId47" cstate="print">
              <a:extLst>
                <a:ext uri="{28A0092B-C50C-407E-A947-70E740481C1C}">
                  <a14:useLocalDpi xmlns:a14="http://schemas.microsoft.com/office/drawing/2010/main" val="0"/>
                </a:ext>
              </a:extLst>
            </a:blip>
            <a:srcRect l="21022" t="6820" r="20028" b="7221"/>
            <a:stretch/>
          </p:blipFill>
          <p:spPr>
            <a:xfrm>
              <a:off x="6022830" y="4505326"/>
              <a:ext cx="522474" cy="507904"/>
            </a:xfrm>
            <a:prstGeom prst="rect">
              <a:avLst/>
            </a:prstGeom>
          </p:spPr>
        </p:pic>
      </p:grpSp>
      <p:grpSp>
        <p:nvGrpSpPr>
          <p:cNvPr id="204" name="Group 203">
            <a:extLst>
              <a:ext uri="{FF2B5EF4-FFF2-40B4-BE49-F238E27FC236}">
                <a16:creationId xmlns:a16="http://schemas.microsoft.com/office/drawing/2014/main" id="{1718EC4D-275A-8991-1185-613AB81E2778}"/>
              </a:ext>
            </a:extLst>
          </p:cNvPr>
          <p:cNvGrpSpPr/>
          <p:nvPr/>
        </p:nvGrpSpPr>
        <p:grpSpPr>
          <a:xfrm>
            <a:off x="6694716" y="4489457"/>
            <a:ext cx="668894" cy="539641"/>
            <a:chOff x="6679053" y="4489457"/>
            <a:chExt cx="668894" cy="539641"/>
          </a:xfrm>
        </p:grpSpPr>
        <p:sp>
          <p:nvSpPr>
            <p:cNvPr id="196" name="Rectangle 195">
              <a:extLst>
                <a:ext uri="{FF2B5EF4-FFF2-40B4-BE49-F238E27FC236}">
                  <a16:creationId xmlns:a16="http://schemas.microsoft.com/office/drawing/2014/main" id="{6DF8ACBB-FD66-9160-8AC1-D0B82CEF226B}"/>
                </a:ext>
              </a:extLst>
            </p:cNvPr>
            <p:cNvSpPr>
              <a:spLocks/>
            </p:cNvSpPr>
            <p:nvPr/>
          </p:nvSpPr>
          <p:spPr>
            <a:xfrm>
              <a:off x="6679053" y="4489457"/>
              <a:ext cx="668894"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202" name="Picture 201" descr="A pink and white logo&#10;&#10;Description automatically generated">
              <a:extLst>
                <a:ext uri="{FF2B5EF4-FFF2-40B4-BE49-F238E27FC236}">
                  <a16:creationId xmlns:a16="http://schemas.microsoft.com/office/drawing/2014/main" id="{09FC4B68-C5A1-0C30-95AE-530C5FE66325}"/>
                </a:ext>
              </a:extLst>
            </p:cNvPr>
            <p:cNvPicPr>
              <a:picLocks noChangeAspect="1"/>
            </p:cNvPicPr>
            <p:nvPr/>
          </p:nvPicPr>
          <p:blipFill rotWithShape="1">
            <a:blip r:embed="rId48" cstate="print">
              <a:extLst>
                <a:ext uri="{28A0092B-C50C-407E-A947-70E740481C1C}">
                  <a14:useLocalDpi xmlns:a14="http://schemas.microsoft.com/office/drawing/2010/main" val="0"/>
                </a:ext>
              </a:extLst>
            </a:blip>
            <a:srcRect l="18572" t="25284" r="17017" b="22897"/>
            <a:stretch/>
          </p:blipFill>
          <p:spPr>
            <a:xfrm>
              <a:off x="6681366" y="4596348"/>
              <a:ext cx="664268" cy="325858"/>
            </a:xfrm>
            <a:prstGeom prst="rect">
              <a:avLst/>
            </a:prstGeom>
          </p:spPr>
        </p:pic>
      </p:grpSp>
      <p:grpSp>
        <p:nvGrpSpPr>
          <p:cNvPr id="207" name="Group 206">
            <a:extLst>
              <a:ext uri="{FF2B5EF4-FFF2-40B4-BE49-F238E27FC236}">
                <a16:creationId xmlns:a16="http://schemas.microsoft.com/office/drawing/2014/main" id="{DB9E0D17-4C9E-2DA0-0923-2946BBED2A98}"/>
              </a:ext>
            </a:extLst>
          </p:cNvPr>
          <p:cNvGrpSpPr/>
          <p:nvPr/>
        </p:nvGrpSpPr>
        <p:grpSpPr>
          <a:xfrm>
            <a:off x="7436591" y="4489457"/>
            <a:ext cx="668894" cy="539641"/>
            <a:chOff x="7433856" y="4489457"/>
            <a:chExt cx="668894" cy="539641"/>
          </a:xfrm>
        </p:grpSpPr>
        <p:sp>
          <p:nvSpPr>
            <p:cNvPr id="197" name="Rectangle 196">
              <a:extLst>
                <a:ext uri="{FF2B5EF4-FFF2-40B4-BE49-F238E27FC236}">
                  <a16:creationId xmlns:a16="http://schemas.microsoft.com/office/drawing/2014/main" id="{D809F7F5-897B-2C85-8DE0-2A03554458BA}"/>
                </a:ext>
              </a:extLst>
            </p:cNvPr>
            <p:cNvSpPr>
              <a:spLocks/>
            </p:cNvSpPr>
            <p:nvPr/>
          </p:nvSpPr>
          <p:spPr>
            <a:xfrm>
              <a:off x="7433856" y="4489457"/>
              <a:ext cx="668894"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206" name="Picture 205" descr="A black and grey logo&#10;&#10;Description automatically generated">
              <a:extLst>
                <a:ext uri="{FF2B5EF4-FFF2-40B4-BE49-F238E27FC236}">
                  <a16:creationId xmlns:a16="http://schemas.microsoft.com/office/drawing/2014/main" id="{DBDB7E78-931E-5292-200F-DE95E5B2DBBF}"/>
                </a:ext>
              </a:extLst>
            </p:cNvPr>
            <p:cNvPicPr>
              <a:picLocks noChangeAspect="1"/>
            </p:cNvPicPr>
            <p:nvPr/>
          </p:nvPicPr>
          <p:blipFill rotWithShape="1">
            <a:blip r:embed="rId49" cstate="print">
              <a:extLst>
                <a:ext uri="{28A0092B-C50C-407E-A947-70E740481C1C}">
                  <a14:useLocalDpi xmlns:a14="http://schemas.microsoft.com/office/drawing/2010/main" val="0"/>
                </a:ext>
              </a:extLst>
            </a:blip>
            <a:srcRect t="22843" b="23824"/>
            <a:stretch/>
          </p:blipFill>
          <p:spPr>
            <a:xfrm>
              <a:off x="7447387" y="4669422"/>
              <a:ext cx="641832" cy="179710"/>
            </a:xfrm>
            <a:prstGeom prst="rect">
              <a:avLst/>
            </a:prstGeom>
          </p:spPr>
        </p:pic>
      </p:grpSp>
      <p:grpSp>
        <p:nvGrpSpPr>
          <p:cNvPr id="210" name="Group 209">
            <a:extLst>
              <a:ext uri="{FF2B5EF4-FFF2-40B4-BE49-F238E27FC236}">
                <a16:creationId xmlns:a16="http://schemas.microsoft.com/office/drawing/2014/main" id="{AD1BB8C2-3A93-6E3D-8D53-8EF06A1F4FB4}"/>
              </a:ext>
            </a:extLst>
          </p:cNvPr>
          <p:cNvGrpSpPr/>
          <p:nvPr/>
        </p:nvGrpSpPr>
        <p:grpSpPr>
          <a:xfrm>
            <a:off x="8178469" y="4489457"/>
            <a:ext cx="668894" cy="539641"/>
            <a:chOff x="8178469" y="4489457"/>
            <a:chExt cx="668894" cy="539641"/>
          </a:xfrm>
        </p:grpSpPr>
        <p:sp>
          <p:nvSpPr>
            <p:cNvPr id="198" name="Rectangle 197">
              <a:extLst>
                <a:ext uri="{FF2B5EF4-FFF2-40B4-BE49-F238E27FC236}">
                  <a16:creationId xmlns:a16="http://schemas.microsoft.com/office/drawing/2014/main" id="{545BC624-0EE5-30BE-58CB-AD5F5AF31FD8}"/>
                </a:ext>
              </a:extLst>
            </p:cNvPr>
            <p:cNvSpPr>
              <a:spLocks/>
            </p:cNvSpPr>
            <p:nvPr/>
          </p:nvSpPr>
          <p:spPr>
            <a:xfrm>
              <a:off x="8178469" y="4489457"/>
              <a:ext cx="668894"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209" name="Picture 208" descr="A blue rocket in a circle&#10;&#10;Description automatically generated">
              <a:extLst>
                <a:ext uri="{FF2B5EF4-FFF2-40B4-BE49-F238E27FC236}">
                  <a16:creationId xmlns:a16="http://schemas.microsoft.com/office/drawing/2014/main" id="{1E83ACE3-A285-1E7C-7128-B9132FD5911D}"/>
                </a:ext>
              </a:extLst>
            </p:cNvPr>
            <p:cNvPicPr>
              <a:picLocks noChangeAspect="1"/>
            </p:cNvPicPr>
            <p:nvPr/>
          </p:nvPicPr>
          <p:blipFill rotWithShape="1">
            <a:blip r:embed="rId50" cstate="print">
              <a:extLst>
                <a:ext uri="{28A0092B-C50C-407E-A947-70E740481C1C}">
                  <a14:useLocalDpi xmlns:a14="http://schemas.microsoft.com/office/drawing/2010/main" val="0"/>
                </a:ext>
              </a:extLst>
            </a:blip>
            <a:srcRect l="15843" t="11583" r="13149" b="9258"/>
            <a:stretch/>
          </p:blipFill>
          <p:spPr>
            <a:xfrm>
              <a:off x="8289699" y="4510435"/>
              <a:ext cx="446434" cy="497684"/>
            </a:xfrm>
            <a:prstGeom prst="rect">
              <a:avLst/>
            </a:prstGeom>
          </p:spPr>
        </p:pic>
      </p:grpSp>
    </p:spTree>
    <p:extLst>
      <p:ext uri="{BB962C8B-B14F-4D97-AF65-F5344CB8AC3E}">
        <p14:creationId xmlns:p14="http://schemas.microsoft.com/office/powerpoint/2010/main" val="86942747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271972E-DBEC-2917-52D6-049F74927294}"/>
              </a:ext>
            </a:extLst>
          </p:cNvPr>
          <p:cNvSpPr/>
          <p:nvPr/>
        </p:nvSpPr>
        <p:spPr>
          <a:xfrm>
            <a:off x="0" y="0"/>
            <a:ext cx="9144000" cy="514350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9" name="Rectangle 18">
            <a:extLst>
              <a:ext uri="{FF2B5EF4-FFF2-40B4-BE49-F238E27FC236}">
                <a16:creationId xmlns:a16="http://schemas.microsoft.com/office/drawing/2014/main" id="{CD3C7F0F-1715-9D82-CA77-48681AB87EE6}"/>
              </a:ext>
            </a:extLst>
          </p:cNvPr>
          <p:cNvSpPr/>
          <p:nvPr/>
        </p:nvSpPr>
        <p:spPr>
          <a:xfrm>
            <a:off x="114300" y="1253253"/>
            <a:ext cx="4457700" cy="2756887"/>
          </a:xfrm>
          <a:prstGeom prst="rect">
            <a:avLst/>
          </a:prstGeom>
          <a:solidFill>
            <a:srgbClr val="4FA6DA">
              <a:alpha val="5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 name="Slide Number Placeholder 3">
            <a:extLst>
              <a:ext uri="{FF2B5EF4-FFF2-40B4-BE49-F238E27FC236}">
                <a16:creationId xmlns:a16="http://schemas.microsoft.com/office/drawing/2014/main" id="{DE3A9211-D7F4-A01D-DFB3-A356A686BA32}"/>
              </a:ext>
            </a:extLst>
          </p:cNvPr>
          <p:cNvSpPr>
            <a:spLocks noGrp="1"/>
          </p:cNvSpPr>
          <p:nvPr>
            <p:ph type="sldNum" sz="quarter" idx="12"/>
          </p:nvPr>
        </p:nvSpPr>
        <p:spPr/>
        <p:txBody>
          <a:bodyPr/>
          <a:lstStyle/>
          <a:p>
            <a:fld id="{0FA1A08D-F144-4956-A6EE-C7C62E287124}" type="slidenum">
              <a:rPr lang="en-IN" smtClean="0"/>
              <a:t>13</a:t>
            </a:fld>
            <a:endParaRPr lang="en-IN"/>
          </a:p>
        </p:txBody>
      </p:sp>
      <p:pic>
        <p:nvPicPr>
          <p:cNvPr id="5" name="Picture 4" descr="A white text on a black background&#10;&#10;Description automatically generated">
            <a:extLst>
              <a:ext uri="{FF2B5EF4-FFF2-40B4-BE49-F238E27FC236}">
                <a16:creationId xmlns:a16="http://schemas.microsoft.com/office/drawing/2014/main" id="{48F506BD-7FB3-AE95-CEFA-58BAC03458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8784" y="39654"/>
            <a:ext cx="961874" cy="608046"/>
          </a:xfrm>
          <a:prstGeom prst="rect">
            <a:avLst/>
          </a:prstGeom>
        </p:spPr>
      </p:pic>
      <p:sp>
        <p:nvSpPr>
          <p:cNvPr id="6" name="Title 6">
            <a:extLst>
              <a:ext uri="{FF2B5EF4-FFF2-40B4-BE49-F238E27FC236}">
                <a16:creationId xmlns:a16="http://schemas.microsoft.com/office/drawing/2014/main" id="{DCF1EAD4-DC22-44D6-34FC-7321DCE47557}"/>
              </a:ext>
            </a:extLst>
          </p:cNvPr>
          <p:cNvSpPr txBox="1">
            <a:spLocks/>
          </p:cNvSpPr>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algn="l" defTabSz="825500"/>
            <a:r>
              <a:rPr lang="en-IN" b="1">
                <a:solidFill>
                  <a:srgbClr val="4FA6DA"/>
                </a:solidFill>
                <a:latin typeface="☞Gilroy-Bold" panose="00000800000000000000"/>
              </a:rPr>
              <a:t>Customer Testimonials </a:t>
            </a:r>
            <a:endParaRPr kumimoji="0" lang="en-IN" b="1" i="0" u="none" strike="noStrike" cap="none" spc="0" normalizeH="0" baseline="0">
              <a:ln>
                <a:noFill/>
              </a:ln>
              <a:solidFill>
                <a:srgbClr val="4FA6DA"/>
              </a:solidFill>
              <a:effectLst/>
              <a:uFillTx/>
              <a:latin typeface="☞Gilroy-Bold" panose="00000800000000000000"/>
              <a:sym typeface="Avenir Light"/>
            </a:endParaRPr>
          </a:p>
        </p:txBody>
      </p:sp>
      <p:sp>
        <p:nvSpPr>
          <p:cNvPr id="15" name="Subtitle 3">
            <a:extLst>
              <a:ext uri="{FF2B5EF4-FFF2-40B4-BE49-F238E27FC236}">
                <a16:creationId xmlns:a16="http://schemas.microsoft.com/office/drawing/2014/main" id="{7A629970-9159-F211-AC7C-BF857FF43AE8}"/>
              </a:ext>
            </a:extLst>
          </p:cNvPr>
          <p:cNvSpPr txBox="1">
            <a:spLocks/>
          </p:cNvSpPr>
          <p:nvPr/>
        </p:nvSpPr>
        <p:spPr>
          <a:xfrm>
            <a:off x="201394" y="401304"/>
            <a:ext cx="8736806" cy="336947"/>
          </a:xfrm>
          <a:prstGeom prst="rect">
            <a:avLst/>
          </a:prstGeom>
          <a:noFill/>
          <a:ln>
            <a:noFill/>
            <a:prstDash val="sysDot"/>
          </a:ln>
        </p:spPr>
        <p:txBody>
          <a:bodyPr vert="horz" lIns="91440" tIns="45720" rIns="91440" bIns="45720" rtlCol="0">
            <a:noAutofit/>
          </a:bodyPr>
          <a:lstStyle>
            <a:lvl1pPr marL="0" marR="0" indent="0" algn="l" defTabSz="309567" latinLnBrk="0">
              <a:lnSpc>
                <a:spcPct val="100000"/>
              </a:lnSpc>
              <a:spcBef>
                <a:spcPts val="0"/>
              </a:spcBef>
              <a:spcAft>
                <a:spcPts val="0"/>
              </a:spcAft>
              <a:buClr>
                <a:srgbClr val="646464"/>
              </a:buClr>
              <a:buSzPct val="50000"/>
              <a:buFont typeface="Arial" panose="020B0604020202020204" pitchFamily="34" charset="0"/>
              <a:buNone/>
              <a:tabLst/>
              <a:defRPr lang="en-IN" sz="1600" b="0" i="0" u="none" strike="noStrike" cap="none" spc="0" baseline="0">
                <a:gradFill>
                  <a:gsLst>
                    <a:gs pos="0">
                      <a:srgbClr val="4FA6DA"/>
                    </a:gs>
                    <a:gs pos="100000">
                      <a:srgbClr val="01617A"/>
                    </a:gs>
                  </a:gsLst>
                  <a:lin ang="5400000" scaled="1"/>
                </a:gradFill>
                <a:uFillTx/>
                <a:latin typeface="Gilroy-Bold" panose="00000800000000000000" pitchFamily="2" charset="0"/>
                <a:ea typeface="+mn-ea"/>
                <a:cs typeface="+mn-cs"/>
                <a:sym typeface="Avenir Light"/>
              </a:defRPr>
            </a:lvl1pPr>
            <a:lvl2pPr marL="476256" marR="0" indent="-238128" algn="l" defTabSz="309567" latinLnBrk="0">
              <a:lnSpc>
                <a:spcPct val="100000"/>
              </a:lnSpc>
              <a:spcBef>
                <a:spcPts val="0"/>
              </a:spcBef>
              <a:spcAft>
                <a:spcPts val="0"/>
              </a:spcAft>
              <a:buClr>
                <a:srgbClr val="F2CA04"/>
              </a:buClr>
              <a:buSzPct val="90000"/>
              <a:buFontTx/>
              <a:buChar char="•"/>
              <a:tabLst/>
              <a:defRPr sz="1000" b="0" i="0" u="none" strike="noStrike" cap="none" spc="0" baseline="0">
                <a:solidFill>
                  <a:srgbClr val="4F4F4F"/>
                </a:solidFill>
                <a:uFillTx/>
                <a:latin typeface="Gilroy-Medium ☞" pitchFamily="2" charset="77"/>
                <a:ea typeface="+mn-ea"/>
                <a:cs typeface="+mn-cs"/>
                <a:sym typeface="Avenir Light"/>
              </a:defRPr>
            </a:lvl2pPr>
            <a:lvl3pPr marL="714384" marR="0" indent="-238128" algn="l" defTabSz="309567" latinLnBrk="0">
              <a:lnSpc>
                <a:spcPct val="100000"/>
              </a:lnSpc>
              <a:spcBef>
                <a:spcPts val="0"/>
              </a:spcBef>
              <a:spcAft>
                <a:spcPts val="0"/>
              </a:spcAft>
              <a:buClr>
                <a:srgbClr val="F2CA04"/>
              </a:buClr>
              <a:buSzPct val="90000"/>
              <a:buFont typeface="Courier New" panose="02070309020205020404" pitchFamily="49" charset="0"/>
              <a:buChar char="o"/>
              <a:tabLst/>
              <a:defRPr sz="1000" b="0" i="0" u="none" strike="noStrike" cap="none" spc="0" baseline="0">
                <a:solidFill>
                  <a:srgbClr val="4F4F4F"/>
                </a:solidFill>
                <a:uFillTx/>
                <a:latin typeface="Gilroy-Medium ☞" pitchFamily="2" charset="77"/>
                <a:ea typeface="+mn-ea"/>
                <a:cs typeface="+mn-cs"/>
                <a:sym typeface="Avenir Light"/>
              </a:defRPr>
            </a:lvl3pPr>
            <a:lvl4pPr marL="952512" marR="0" indent="-238128" algn="l" defTabSz="309567" latinLnBrk="0">
              <a:lnSpc>
                <a:spcPct val="100000"/>
              </a:lnSpc>
              <a:spcBef>
                <a:spcPts val="0"/>
              </a:spcBef>
              <a:spcAft>
                <a:spcPts val="0"/>
              </a:spcAft>
              <a:buClr>
                <a:srgbClr val="F2CA04"/>
              </a:buClr>
              <a:buSzPct val="90000"/>
              <a:buFont typeface="Wingdings" pitchFamily="2" charset="2"/>
              <a:buChar char="Ø"/>
              <a:tabLst/>
              <a:defRPr sz="1000" b="0" i="0" u="none" strike="noStrike" cap="none" spc="0" baseline="0">
                <a:solidFill>
                  <a:srgbClr val="4F4F4F"/>
                </a:solidFill>
                <a:uFillTx/>
                <a:latin typeface="Gilroy-Medium ☞" pitchFamily="2" charset="77"/>
                <a:ea typeface="+mn-ea"/>
                <a:cs typeface="+mn-cs"/>
                <a:sym typeface="Avenir Light"/>
              </a:defRPr>
            </a:lvl4pPr>
            <a:lvl5pPr marL="1190640"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5pPr>
            <a:lvl6pPr marL="1428768"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6pPr>
            <a:lvl7pPr marL="1666896"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7pPr>
            <a:lvl8pPr marL="1905024"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8pPr>
            <a:lvl9pPr marL="2143152"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9pPr>
          </a:lstStyle>
          <a:p>
            <a:pPr defTabSz="309560" rtl="0"/>
            <a:r>
              <a:rPr lang="en-US" b="1">
                <a:solidFill>
                  <a:schemeClr val="bg1"/>
                </a:solidFill>
                <a:latin typeface="☞Gilroy-Bold" panose="00000800000000000000"/>
              </a:rPr>
              <a:t>OUR CUSTOMERS SAY IT BEST</a:t>
            </a:r>
          </a:p>
        </p:txBody>
      </p:sp>
      <p:pic>
        <p:nvPicPr>
          <p:cNvPr id="16" name="Graphic 15">
            <a:extLst>
              <a:ext uri="{FF2B5EF4-FFF2-40B4-BE49-F238E27FC236}">
                <a16:creationId xmlns:a16="http://schemas.microsoft.com/office/drawing/2014/main" id="{7528F419-FAC6-9BF3-6A21-E18F11F3C6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7102" y="1816100"/>
            <a:ext cx="589094" cy="569495"/>
          </a:xfrm>
          <a:prstGeom prst="rect">
            <a:avLst/>
          </a:prstGeom>
          <a:effectLst>
            <a:outerShdw blurRad="63500" sx="102000" sy="102000" algn="ctr" rotWithShape="0">
              <a:prstClr val="black">
                <a:alpha val="40000"/>
              </a:prstClr>
            </a:outerShdw>
          </a:effectLst>
        </p:spPr>
      </p:pic>
      <p:pic>
        <p:nvPicPr>
          <p:cNvPr id="18" name="Graphic 17">
            <a:extLst>
              <a:ext uri="{FF2B5EF4-FFF2-40B4-BE49-F238E27FC236}">
                <a16:creationId xmlns:a16="http://schemas.microsoft.com/office/drawing/2014/main" id="{79514BA5-2FE1-BDED-EDEC-E25B82906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720" y="1476261"/>
            <a:ext cx="4181262" cy="2356918"/>
          </a:xfrm>
          <a:prstGeom prst="rect">
            <a:avLst/>
          </a:prstGeom>
          <a:effectLst>
            <a:outerShdw blurRad="63500" sx="102000" sy="102000" algn="ctr" rotWithShape="0">
              <a:prstClr val="black">
                <a:alpha val="40000"/>
              </a:prstClr>
            </a:outerShdw>
          </a:effectLst>
        </p:spPr>
      </p:pic>
      <p:sp>
        <p:nvSpPr>
          <p:cNvPr id="21" name="TextBox 20">
            <a:extLst>
              <a:ext uri="{FF2B5EF4-FFF2-40B4-BE49-F238E27FC236}">
                <a16:creationId xmlns:a16="http://schemas.microsoft.com/office/drawing/2014/main" id="{C9C3D32F-E55F-4FE5-D215-5689C1ADCD1E}"/>
              </a:ext>
            </a:extLst>
          </p:cNvPr>
          <p:cNvSpPr txBox="1"/>
          <p:nvPr/>
        </p:nvSpPr>
        <p:spPr>
          <a:xfrm>
            <a:off x="300641" y="1677849"/>
            <a:ext cx="3594999"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48">
              <a:buSzPct val="70000"/>
            </a:pPr>
            <a:r>
              <a:rPr lang="en-US" sz="1200">
                <a:effectLst/>
                <a:latin typeface="☞Gilroy-Medium" panose="00000600000000000000" pitchFamily="2" charset="0"/>
              </a:rPr>
              <a:t>“It's been a great journey so far and your effort and dedication over the past year were paramount in making it a success. Well done! May our collaboration continue to thrive and bring even greater success in the future.”</a:t>
            </a:r>
            <a:endParaRPr lang="en-US" sz="1200">
              <a:solidFill>
                <a:schemeClr val="tx1"/>
              </a:solidFill>
              <a:latin typeface="☞Gilroy-Medium" panose="00000600000000000000" pitchFamily="2" charset="0"/>
            </a:endParaRPr>
          </a:p>
        </p:txBody>
      </p:sp>
      <p:sp>
        <p:nvSpPr>
          <p:cNvPr id="22" name="TextBox 21">
            <a:extLst>
              <a:ext uri="{FF2B5EF4-FFF2-40B4-BE49-F238E27FC236}">
                <a16:creationId xmlns:a16="http://schemas.microsoft.com/office/drawing/2014/main" id="{97B8C5D3-B895-B6FB-4304-01B61BE0CD6A}"/>
              </a:ext>
            </a:extLst>
          </p:cNvPr>
          <p:cNvSpPr txBox="1"/>
          <p:nvPr/>
        </p:nvSpPr>
        <p:spPr>
          <a:xfrm>
            <a:off x="300641" y="2848310"/>
            <a:ext cx="387131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48">
              <a:buSzPct val="70000"/>
            </a:pPr>
            <a:r>
              <a:rPr lang="en-US" sz="1000" b="1">
                <a:effectLst/>
                <a:latin typeface="☞Gilroy-Bold" panose="00000800000000000000"/>
              </a:rPr>
              <a:t>- Aniket Raje, Director Product Management &amp; Engineering at Impact Systems</a:t>
            </a:r>
            <a:endParaRPr lang="en-US" sz="1100" b="1">
              <a:solidFill>
                <a:schemeClr val="tx1"/>
              </a:solidFill>
              <a:latin typeface="☞Gilroy-Bold" panose="00000800000000000000"/>
            </a:endParaRPr>
          </a:p>
        </p:txBody>
      </p:sp>
      <p:sp>
        <p:nvSpPr>
          <p:cNvPr id="23" name="Rectangle 22">
            <a:extLst>
              <a:ext uri="{FF2B5EF4-FFF2-40B4-BE49-F238E27FC236}">
                <a16:creationId xmlns:a16="http://schemas.microsoft.com/office/drawing/2014/main" id="{FFDE7F1D-C273-C96E-5C54-3ABF92B4D1B8}"/>
              </a:ext>
            </a:extLst>
          </p:cNvPr>
          <p:cNvSpPr/>
          <p:nvPr/>
        </p:nvSpPr>
        <p:spPr>
          <a:xfrm>
            <a:off x="4689936" y="1253253"/>
            <a:ext cx="4298206" cy="2756887"/>
          </a:xfrm>
          <a:prstGeom prst="rect">
            <a:avLst/>
          </a:prstGeom>
          <a:solidFill>
            <a:srgbClr val="4FA6DA">
              <a:alpha val="5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4" name="TextBox 23">
            <a:extLst>
              <a:ext uri="{FF2B5EF4-FFF2-40B4-BE49-F238E27FC236}">
                <a16:creationId xmlns:a16="http://schemas.microsoft.com/office/drawing/2014/main" id="{CDA2FBC9-781D-7983-08F1-78A35B232508}"/>
              </a:ext>
            </a:extLst>
          </p:cNvPr>
          <p:cNvSpPr txBox="1"/>
          <p:nvPr/>
        </p:nvSpPr>
        <p:spPr>
          <a:xfrm>
            <a:off x="4914100" y="1677849"/>
            <a:ext cx="353695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48">
              <a:buSzPct val="70000"/>
            </a:pPr>
            <a:r>
              <a:rPr lang="en-US" sz="1200">
                <a:effectLst/>
                <a:latin typeface="☞Gilroy-Medium" panose="00000600000000000000" pitchFamily="2" charset="0"/>
              </a:rPr>
              <a:t>"I would like to appreciate the efforts of the team and their unique skills for automating the process using SOLIDWORKS API and managing the project efficiently. The team composition proposed by i2i has proven to be a success, and we are planning to scale the team even further."</a:t>
            </a:r>
            <a:endParaRPr lang="en-US" sz="1200">
              <a:solidFill>
                <a:schemeClr val="tx1"/>
              </a:solidFill>
              <a:latin typeface="☞Gilroy-Medium" panose="00000600000000000000" pitchFamily="2" charset="0"/>
            </a:endParaRPr>
          </a:p>
        </p:txBody>
      </p:sp>
      <p:sp>
        <p:nvSpPr>
          <p:cNvPr id="25" name="TextBox 24">
            <a:extLst>
              <a:ext uri="{FF2B5EF4-FFF2-40B4-BE49-F238E27FC236}">
                <a16:creationId xmlns:a16="http://schemas.microsoft.com/office/drawing/2014/main" id="{03CF07C7-AE29-1EBE-041B-754416253599}"/>
              </a:ext>
            </a:extLst>
          </p:cNvPr>
          <p:cNvSpPr txBox="1"/>
          <p:nvPr/>
        </p:nvSpPr>
        <p:spPr>
          <a:xfrm>
            <a:off x="4914100" y="2944304"/>
            <a:ext cx="4069558"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48">
              <a:buSzPct val="70000"/>
            </a:pPr>
            <a:r>
              <a:rPr lang="en-US" sz="1000" b="1">
                <a:effectLst/>
                <a:latin typeface="☞Gilroy-Bold" panose="00000800000000000000"/>
              </a:rPr>
              <a:t>- CTO, US-based CAD Software Development Company</a:t>
            </a:r>
            <a:endParaRPr lang="en-US" sz="1000" b="1">
              <a:solidFill>
                <a:schemeClr val="tx1"/>
              </a:solidFill>
              <a:latin typeface="☞Gilroy-Bold" panose="00000800000000000000"/>
            </a:endParaRPr>
          </a:p>
        </p:txBody>
      </p:sp>
      <p:pic>
        <p:nvPicPr>
          <p:cNvPr id="2" name="Graphic 1">
            <a:extLst>
              <a:ext uri="{FF2B5EF4-FFF2-40B4-BE49-F238E27FC236}">
                <a16:creationId xmlns:a16="http://schemas.microsoft.com/office/drawing/2014/main" id="{7CA1FE7E-8667-5AF2-2071-DA487C8627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40614" y="1471707"/>
            <a:ext cx="4181262" cy="2356918"/>
          </a:xfrm>
          <a:prstGeom prst="rect">
            <a:avLst/>
          </a:prstGeom>
          <a:effectLst>
            <a:outerShdw blurRad="63500" sx="102000" sy="102000" algn="ctr" rotWithShape="0">
              <a:prstClr val="black">
                <a:alpha val="40000"/>
              </a:prstClr>
            </a:outerShdw>
          </a:effectLst>
        </p:spPr>
      </p:pic>
      <p:pic>
        <p:nvPicPr>
          <p:cNvPr id="3" name="Graphic 2">
            <a:extLst>
              <a:ext uri="{FF2B5EF4-FFF2-40B4-BE49-F238E27FC236}">
                <a16:creationId xmlns:a16="http://schemas.microsoft.com/office/drawing/2014/main" id="{DE30A135-A470-3839-5A8C-80B3BF058D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4610" y="1801135"/>
            <a:ext cx="589094" cy="569495"/>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A0BD3517-7ADE-2210-96F7-FAB0DCA549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640" y="3552777"/>
            <a:ext cx="832870" cy="330784"/>
          </a:xfrm>
          <a:prstGeom prst="rect">
            <a:avLst/>
          </a:prstGeom>
        </p:spPr>
      </p:pic>
      <p:pic>
        <p:nvPicPr>
          <p:cNvPr id="10" name="Picture 9" descr="Blue text on a black background&#10;&#10;Description automatically generated">
            <a:extLst>
              <a:ext uri="{FF2B5EF4-FFF2-40B4-BE49-F238E27FC236}">
                <a16:creationId xmlns:a16="http://schemas.microsoft.com/office/drawing/2014/main" id="{C58BCE59-4847-F3A1-E0B9-81448F44CB79}"/>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4957930" y="3564246"/>
            <a:ext cx="1007784" cy="307846"/>
          </a:xfrm>
          <a:prstGeom prst="rect">
            <a:avLst/>
          </a:prstGeom>
        </p:spPr>
      </p:pic>
    </p:spTree>
    <p:extLst>
      <p:ext uri="{BB962C8B-B14F-4D97-AF65-F5344CB8AC3E}">
        <p14:creationId xmlns:p14="http://schemas.microsoft.com/office/powerpoint/2010/main" val="217954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11941EA-DB80-6A3F-D781-4DB208F197F6}"/>
              </a:ext>
            </a:extLst>
          </p:cNvPr>
          <p:cNvSpPr>
            <a:spLocks noGrp="1" noRot="1" noMove="1" noResize="1" noEditPoints="1" noAdjustHandles="1" noChangeArrowheads="1" noChangeShapeType="1"/>
          </p:cNvSpPr>
          <p:nvPr/>
        </p:nvSpPr>
        <p:spPr>
          <a:xfrm>
            <a:off x="0" y="0"/>
            <a:ext cx="9144000" cy="514350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6" name="Graphic 5">
            <a:extLst>
              <a:ext uri="{FF2B5EF4-FFF2-40B4-BE49-F238E27FC236}">
                <a16:creationId xmlns:a16="http://schemas.microsoft.com/office/drawing/2014/main" id="{5F505D77-476B-FA2A-AE1C-B71E3BA1BFF3}"/>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2909" y="570294"/>
            <a:ext cx="4272024" cy="1271404"/>
          </a:xfrm>
          <a:prstGeom prst="rect">
            <a:avLst/>
          </a:prstGeom>
        </p:spPr>
      </p:pic>
      <p:pic>
        <p:nvPicPr>
          <p:cNvPr id="4" name="Graphic 3">
            <a:extLst>
              <a:ext uri="{FF2B5EF4-FFF2-40B4-BE49-F238E27FC236}">
                <a16:creationId xmlns:a16="http://schemas.microsoft.com/office/drawing/2014/main" id="{6F9663B2-ED3F-4F70-13C6-C7F355E69087}"/>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648" y="570294"/>
            <a:ext cx="4272024" cy="1271404"/>
          </a:xfrm>
          <a:prstGeom prst="rect">
            <a:avLst/>
          </a:prstGeom>
        </p:spPr>
      </p:pic>
      <p:pic>
        <p:nvPicPr>
          <p:cNvPr id="39" name="Graphic 38">
            <a:extLst>
              <a:ext uri="{FF2B5EF4-FFF2-40B4-BE49-F238E27FC236}">
                <a16:creationId xmlns:a16="http://schemas.microsoft.com/office/drawing/2014/main" id="{4ED920B8-EE79-BFD5-5817-3C460AE35945}"/>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31132" y="1344921"/>
            <a:ext cx="4468111" cy="1829809"/>
          </a:xfrm>
          <a:prstGeom prst="rect">
            <a:avLst/>
          </a:prstGeom>
        </p:spPr>
      </p:pic>
      <p:pic>
        <p:nvPicPr>
          <p:cNvPr id="40" name="Graphic 39">
            <a:extLst>
              <a:ext uri="{FF2B5EF4-FFF2-40B4-BE49-F238E27FC236}">
                <a16:creationId xmlns:a16="http://schemas.microsoft.com/office/drawing/2014/main" id="{9412BC9A-B950-E82C-AF1E-BB130B9E8B47}"/>
              </a:ext>
            </a:extLst>
          </p:cNvPr>
          <p:cNvPicPr>
            <a:picLocks noGrp="1" noRot="1" noChangeAspect="1" noMove="1" noResize="1" noEditPoints="1" noAdjustHandles="1" noChangeArrowheads="1" noChangeShapeType="1" noCrop="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033" y="1805189"/>
            <a:ext cx="4491839" cy="1489345"/>
          </a:xfrm>
          <a:prstGeom prst="rect">
            <a:avLst/>
          </a:prstGeom>
        </p:spPr>
      </p:pic>
      <p:pic>
        <p:nvPicPr>
          <p:cNvPr id="41" name="Graphic 40">
            <a:extLst>
              <a:ext uri="{FF2B5EF4-FFF2-40B4-BE49-F238E27FC236}">
                <a16:creationId xmlns:a16="http://schemas.microsoft.com/office/drawing/2014/main" id="{A8508A87-09F5-E939-48B1-906643157A34}"/>
              </a:ext>
            </a:extLst>
          </p:cNvPr>
          <p:cNvPicPr>
            <a:picLocks noGrp="1" noRot="1" noChangeAspect="1" noMove="1" noResize="1" noEditPoints="1" noAdjustHandles="1" noChangeArrowheads="1" noChangeShapeType="1" noCrop="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31132" y="3159116"/>
            <a:ext cx="4468111" cy="1829809"/>
          </a:xfrm>
          <a:prstGeom prst="rect">
            <a:avLst/>
          </a:prstGeom>
        </p:spPr>
      </p:pic>
      <p:pic>
        <p:nvPicPr>
          <p:cNvPr id="42" name="Graphic 41">
            <a:extLst>
              <a:ext uri="{FF2B5EF4-FFF2-40B4-BE49-F238E27FC236}">
                <a16:creationId xmlns:a16="http://schemas.microsoft.com/office/drawing/2014/main" id="{D3325931-6B2B-4B6D-9323-FE1EEF043DF4}"/>
              </a:ext>
            </a:extLst>
          </p:cNvPr>
          <p:cNvPicPr>
            <a:picLocks noGrp="1" noRot="1" noChangeAspect="1" noMove="1" noResize="1" noEditPoints="1" noAdjustHandles="1" noChangeArrowheads="1" noChangeShapeType="1" noCrop="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033" y="3619384"/>
            <a:ext cx="4491839" cy="1489345"/>
          </a:xfrm>
          <a:prstGeom prst="rect">
            <a:avLst/>
          </a:prstGeom>
        </p:spPr>
      </p:pic>
      <p:sp>
        <p:nvSpPr>
          <p:cNvPr id="7" name="Rectangle 6">
            <a:extLst>
              <a:ext uri="{FF2B5EF4-FFF2-40B4-BE49-F238E27FC236}">
                <a16:creationId xmlns:a16="http://schemas.microsoft.com/office/drawing/2014/main" id="{64530C5D-CD9B-0E23-E35F-9BB349111DBF}"/>
              </a:ext>
            </a:extLst>
          </p:cNvPr>
          <p:cNvSpPr>
            <a:spLocks noGrp="1" noRot="1" noMove="1" noResize="1" noEditPoints="1" noAdjustHandles="1" noChangeArrowheads="1" noChangeShapeType="1"/>
          </p:cNvSpPr>
          <p:nvPr/>
        </p:nvSpPr>
        <p:spPr>
          <a:xfrm>
            <a:off x="4818473" y="1530906"/>
            <a:ext cx="397885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cap="all" spc="300">
                <a:solidFill>
                  <a:schemeClr val="bg1"/>
                </a:solidFill>
                <a:latin typeface="☞Gilroy-Bold" panose="00000800000000000000"/>
                <a:sym typeface="Avenir Medium"/>
              </a:rPr>
              <a:t>PROBLEM STATEMENT</a:t>
            </a:r>
            <a:endParaRPr lang="en-IN" sz="1400" b="1" cap="all" spc="300">
              <a:solidFill>
                <a:schemeClr val="bg1"/>
              </a:solidFill>
              <a:latin typeface="☞Gilroy-Bold" panose="00000800000000000000"/>
              <a:sym typeface="Avenir Medium"/>
            </a:endParaRPr>
          </a:p>
        </p:txBody>
      </p:sp>
      <p:sp>
        <p:nvSpPr>
          <p:cNvPr id="8" name="Rectangle 7">
            <a:extLst>
              <a:ext uri="{FF2B5EF4-FFF2-40B4-BE49-F238E27FC236}">
                <a16:creationId xmlns:a16="http://schemas.microsoft.com/office/drawing/2014/main" id="{9B815E1A-832B-771E-0DFD-B09013255900}"/>
              </a:ext>
            </a:extLst>
          </p:cNvPr>
          <p:cNvSpPr>
            <a:spLocks noGrp="1" noRot="1" noMove="1" noResize="1" noEditPoints="1" noAdjustHandles="1" noChangeArrowheads="1" noChangeShapeType="1"/>
          </p:cNvSpPr>
          <p:nvPr/>
        </p:nvSpPr>
        <p:spPr>
          <a:xfrm>
            <a:off x="4808948" y="3345453"/>
            <a:ext cx="397885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cap="all" spc="300">
                <a:solidFill>
                  <a:schemeClr val="bg1"/>
                </a:solidFill>
                <a:latin typeface="☞Gilroy-Bold" panose="00000800000000000000"/>
                <a:sym typeface="Avenir Medium"/>
              </a:rPr>
              <a:t>OUTCOMEs DELIVERED</a:t>
            </a:r>
            <a:endParaRPr lang="en-IN" sz="1400" b="1" cap="all" spc="300">
              <a:solidFill>
                <a:schemeClr val="bg1"/>
              </a:solidFill>
              <a:latin typeface="☞Gilroy-Bold" panose="00000800000000000000"/>
              <a:sym typeface="Avenir Medium"/>
            </a:endParaRPr>
          </a:p>
        </p:txBody>
      </p:sp>
      <p:sp>
        <p:nvSpPr>
          <p:cNvPr id="9" name="TextBox 8">
            <a:extLst>
              <a:ext uri="{FF2B5EF4-FFF2-40B4-BE49-F238E27FC236}">
                <a16:creationId xmlns:a16="http://schemas.microsoft.com/office/drawing/2014/main" id="{EB207980-243D-664D-E543-782622B9EDB5}"/>
              </a:ext>
            </a:extLst>
          </p:cNvPr>
          <p:cNvSpPr txBox="1">
            <a:spLocks noGrp="1" noRot="1" noMove="1" noResize="1" noEditPoints="1" noAdjustHandles="1" noChangeArrowheads="1" noChangeShapeType="1"/>
          </p:cNvSpPr>
          <p:nvPr/>
        </p:nvSpPr>
        <p:spPr>
          <a:xfrm>
            <a:off x="4712910" y="2016416"/>
            <a:ext cx="4233747" cy="948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46" indent="-171446" algn="l" defTabSz="309548">
              <a:buSzPct val="70000"/>
              <a:buBlip>
                <a:blip r:embed="rId10"/>
              </a:buBlip>
              <a:defRPr sz="900">
                <a:solidFill>
                  <a:srgbClr val="000000">
                    <a:lumMod val="85000"/>
                    <a:lumOff val="15000"/>
                  </a:srgbClr>
                </a:solidFill>
                <a:latin typeface="Gilroy-Medium" panose="00000600000000000000" pitchFamily="2" charset="0"/>
              </a:defRPr>
            </a:lvl1pPr>
          </a:lstStyle>
          <a:p>
            <a:r>
              <a:rPr lang="en-US" sz="1100">
                <a:solidFill>
                  <a:schemeClr val="tx1"/>
                </a:solidFill>
                <a:latin typeface="☞Gilroy-Medium" panose="00000600000000000000" pitchFamily="2" charset="0"/>
              </a:rPr>
              <a:t>State Governments organize sports events for teams in schools. </a:t>
            </a:r>
          </a:p>
          <a:p>
            <a:r>
              <a:rPr lang="en-US" sz="1100">
                <a:solidFill>
                  <a:schemeClr val="tx1"/>
                </a:solidFill>
                <a:latin typeface="☞Gilroy-Medium" panose="00000600000000000000" pitchFamily="2" charset="0"/>
              </a:rPr>
              <a:t>Lack of a feature-rich and easy to use portal for teams in school to know events / register and see results </a:t>
            </a:r>
          </a:p>
          <a:p>
            <a:r>
              <a:rPr lang="en-US" sz="1100">
                <a:solidFill>
                  <a:schemeClr val="tx1"/>
                </a:solidFill>
                <a:latin typeface="☞Gilroy-Medium" panose="00000600000000000000" pitchFamily="2" charset="0"/>
              </a:rPr>
              <a:t>Objective – Increase effectiveness </a:t>
            </a:r>
          </a:p>
        </p:txBody>
      </p:sp>
      <p:sp>
        <p:nvSpPr>
          <p:cNvPr id="10" name="TextBox 9">
            <a:extLst>
              <a:ext uri="{FF2B5EF4-FFF2-40B4-BE49-F238E27FC236}">
                <a16:creationId xmlns:a16="http://schemas.microsoft.com/office/drawing/2014/main" id="{9907E1D1-955E-60E9-9F5E-C34504B7F7B4}"/>
              </a:ext>
            </a:extLst>
          </p:cNvPr>
          <p:cNvSpPr txBox="1">
            <a:spLocks noGrp="1" noRot="1" noMove="1" noResize="1" noEditPoints="1" noAdjustHandles="1" noChangeArrowheads="1" noChangeShapeType="1"/>
          </p:cNvSpPr>
          <p:nvPr/>
        </p:nvSpPr>
        <p:spPr>
          <a:xfrm>
            <a:off x="4712910" y="3827228"/>
            <a:ext cx="4233746"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46" indent="-171446" algn="l" defTabSz="309548">
              <a:buSzPct val="70000"/>
              <a:buBlip>
                <a:blip r:embed="rId10"/>
              </a:buBlip>
              <a:defRPr sz="900">
                <a:solidFill>
                  <a:srgbClr val="000000">
                    <a:lumMod val="85000"/>
                    <a:lumOff val="15000"/>
                  </a:srgbClr>
                </a:solidFill>
                <a:latin typeface="Gilroy-Medium" panose="00000600000000000000" pitchFamily="2" charset="0"/>
              </a:defRPr>
            </a:lvl1pPr>
          </a:lstStyle>
          <a:p>
            <a:r>
              <a:rPr lang="en-US" sz="1100">
                <a:solidFill>
                  <a:schemeClr val="tx1"/>
                </a:solidFill>
                <a:latin typeface="☞Gilroy-Medium" panose="00000600000000000000" pitchFamily="2" charset="0"/>
              </a:rPr>
              <a:t>World-class user experience design for the portal </a:t>
            </a:r>
          </a:p>
          <a:p>
            <a:r>
              <a:rPr lang="en-US" sz="1100">
                <a:solidFill>
                  <a:schemeClr val="tx1"/>
                </a:solidFill>
                <a:latin typeface="☞Gilroy-Medium" panose="00000600000000000000" pitchFamily="2" charset="0"/>
              </a:rPr>
              <a:t>Fully functional, cross-platform (web +mobile)  based portal </a:t>
            </a:r>
          </a:p>
        </p:txBody>
      </p:sp>
      <p:sp>
        <p:nvSpPr>
          <p:cNvPr id="12" name="TextBox 11">
            <a:extLst>
              <a:ext uri="{FF2B5EF4-FFF2-40B4-BE49-F238E27FC236}">
                <a16:creationId xmlns:a16="http://schemas.microsoft.com/office/drawing/2014/main" id="{781659F7-2E2A-8E64-3EF5-9279F28C57CE}"/>
              </a:ext>
            </a:extLst>
          </p:cNvPr>
          <p:cNvSpPr txBox="1">
            <a:spLocks noGrp="1" noRot="1" noMove="1" noResize="1" noEditPoints="1" noAdjustHandles="1" noChangeArrowheads="1" noChangeShapeType="1"/>
          </p:cNvSpPr>
          <p:nvPr/>
        </p:nvSpPr>
        <p:spPr>
          <a:xfrm>
            <a:off x="7277802" y="566184"/>
            <a:ext cx="1476366"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050" b="1" i="0" u="none" strike="noStrike" cap="none" spc="0" normalizeH="0" baseline="0">
                <a:ln>
                  <a:noFill/>
                </a:ln>
                <a:solidFill>
                  <a:schemeClr val="bg1"/>
                </a:solidFill>
                <a:effectLst/>
                <a:uFillTx/>
                <a:latin typeface="Gilroy-Bold ☞"/>
                <a:sym typeface="Avenir Light"/>
              </a:rPr>
              <a:t>Industry</a:t>
            </a:r>
          </a:p>
          <a:p>
            <a:pPr marL="0" marR="0" indent="0" algn="l" defTabSz="8255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a:ln>
                  <a:noFill/>
                </a:ln>
                <a:solidFill>
                  <a:schemeClr val="bg1"/>
                </a:solidFill>
                <a:effectLst/>
                <a:uFillTx/>
                <a:latin typeface="☞Gilroy-Regular" panose="00000500000000000000" pitchFamily="2" charset="0"/>
                <a:sym typeface="Avenir Light"/>
              </a:rPr>
              <a:t>Education &amp; Consulting</a:t>
            </a:r>
            <a:endParaRPr kumimoji="0" lang="en-IN" sz="1000" b="0" i="0" u="none" strike="noStrike" cap="none" spc="0" normalizeH="0" baseline="0">
              <a:ln>
                <a:noFill/>
              </a:ln>
              <a:solidFill>
                <a:schemeClr val="bg1"/>
              </a:solidFill>
              <a:effectLst/>
              <a:uFillTx/>
              <a:latin typeface="☞Gilroy-Regular" panose="00000500000000000000" pitchFamily="2" charset="0"/>
              <a:sym typeface="Avenir Light"/>
            </a:endParaRPr>
          </a:p>
        </p:txBody>
      </p:sp>
      <p:sp>
        <p:nvSpPr>
          <p:cNvPr id="13" name="TextBox 12">
            <a:extLst>
              <a:ext uri="{FF2B5EF4-FFF2-40B4-BE49-F238E27FC236}">
                <a16:creationId xmlns:a16="http://schemas.microsoft.com/office/drawing/2014/main" id="{DC7EA134-AAB0-EC26-7496-A8C91C70BB85}"/>
              </a:ext>
            </a:extLst>
          </p:cNvPr>
          <p:cNvSpPr txBox="1">
            <a:spLocks noGrp="1" noRot="1" noMove="1" noResize="1" noEditPoints="1" noAdjustHandles="1" noChangeArrowheads="1" noChangeShapeType="1"/>
          </p:cNvSpPr>
          <p:nvPr/>
        </p:nvSpPr>
        <p:spPr>
          <a:xfrm>
            <a:off x="7277802" y="1057696"/>
            <a:ext cx="867225"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25500"/>
            <a:r>
              <a:rPr lang="en-US" sz="1050" b="1">
                <a:solidFill>
                  <a:schemeClr val="bg1"/>
                </a:solidFill>
                <a:latin typeface="Gilroy-Bold ☞"/>
              </a:rPr>
              <a:t>Headquarters</a:t>
            </a:r>
          </a:p>
          <a:p>
            <a:pPr algn="l" defTabSz="825500"/>
            <a:r>
              <a:rPr lang="en-US" sz="1000">
                <a:solidFill>
                  <a:schemeClr val="bg1"/>
                </a:solidFill>
                <a:latin typeface="☞Gilroy-Regular" panose="00000500000000000000" pitchFamily="2" charset="0"/>
              </a:rPr>
              <a:t>India</a:t>
            </a:r>
            <a:endParaRPr lang="en-IN" sz="1000">
              <a:solidFill>
                <a:schemeClr val="bg1"/>
              </a:solidFill>
              <a:latin typeface="☞Gilroy-Regular" panose="00000500000000000000" pitchFamily="2" charset="0"/>
            </a:endParaRPr>
          </a:p>
        </p:txBody>
      </p:sp>
      <p:pic>
        <p:nvPicPr>
          <p:cNvPr id="14" name="Graphic 13" descr="Factory with solid fill">
            <a:extLst>
              <a:ext uri="{FF2B5EF4-FFF2-40B4-BE49-F238E27FC236}">
                <a16:creationId xmlns:a16="http://schemas.microsoft.com/office/drawing/2014/main" id="{C50B1148-37D2-B45D-DDC7-52DF42D25AFC}"/>
              </a:ext>
            </a:extLst>
          </p:cNvPr>
          <p:cNvPicPr>
            <a:picLocks noGrp="1" noRot="1" noChangeAspect="1" noMove="1" noResize="1" noEditPoints="1" noAdjustHandles="1" noChangeArrowheads="1" noChangeShapeType="1" noCrop="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57136" y="591231"/>
            <a:ext cx="320666" cy="320666"/>
          </a:xfrm>
          <a:prstGeom prst="rect">
            <a:avLst/>
          </a:prstGeom>
        </p:spPr>
      </p:pic>
      <p:pic>
        <p:nvPicPr>
          <p:cNvPr id="15" name="Graphic 14" descr="Building with solid fill">
            <a:extLst>
              <a:ext uri="{FF2B5EF4-FFF2-40B4-BE49-F238E27FC236}">
                <a16:creationId xmlns:a16="http://schemas.microsoft.com/office/drawing/2014/main" id="{881F691D-598E-7172-C794-0C836653D141}"/>
              </a:ext>
            </a:extLst>
          </p:cNvPr>
          <p:cNvPicPr>
            <a:picLocks noGrp="1" noRot="1" noChangeAspect="1" noMove="1" noResize="1" noEditPoints="1" noAdjustHandles="1" noChangeArrowheads="1" noChangeShapeType="1" noCrop="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57136" y="1080541"/>
            <a:ext cx="320666" cy="320666"/>
          </a:xfrm>
          <a:prstGeom prst="rect">
            <a:avLst/>
          </a:prstGeom>
        </p:spPr>
      </p:pic>
      <p:pic>
        <p:nvPicPr>
          <p:cNvPr id="28" name="Picture 27">
            <a:extLst>
              <a:ext uri="{FF2B5EF4-FFF2-40B4-BE49-F238E27FC236}">
                <a16:creationId xmlns:a16="http://schemas.microsoft.com/office/drawing/2014/main" id="{E343B8B6-0003-2635-ED8A-A54F676645F0}"/>
              </a:ext>
            </a:extLst>
          </p:cNvPr>
          <p:cNvPicPr>
            <a:picLocks noGrp="1" noRot="1" noChangeAspect="1" noMove="1" noResize="1" noEditPoints="1" noAdjustHandles="1" noChangeArrowheads="1" noChangeShapeType="1" noCrop="1"/>
          </p:cNvPicPr>
          <p:nvPr/>
        </p:nvPicPr>
        <p:blipFill>
          <a:blip r:embed="rId15"/>
          <a:stretch>
            <a:fillRect/>
          </a:stretch>
        </p:blipFill>
        <p:spPr>
          <a:xfrm>
            <a:off x="5089890" y="928642"/>
            <a:ext cx="649348" cy="568178"/>
          </a:xfrm>
          <a:prstGeom prst="rect">
            <a:avLst/>
          </a:prstGeom>
        </p:spPr>
      </p:pic>
      <p:pic>
        <p:nvPicPr>
          <p:cNvPr id="29" name="Picture 28" descr="A white text on a black background&#10;&#10;Description automatically generated">
            <a:extLst>
              <a:ext uri="{FF2B5EF4-FFF2-40B4-BE49-F238E27FC236}">
                <a16:creationId xmlns:a16="http://schemas.microsoft.com/office/drawing/2014/main" id="{FA8D0AA8-4D43-E352-8AC5-4E471633516B}"/>
              </a:ext>
            </a:extLst>
          </p:cNvPr>
          <p:cNvPicPr>
            <a:picLocks noGrp="1" noRot="1" noChangeAspect="1" noMove="1" noResize="1" noEditPoints="1" noAdjustHandles="1" noChangeArrowheads="1" noChangeShapeType="1" noCrop="1"/>
          </p:cNvPicPr>
          <p:nvPr/>
        </p:nvPicPr>
        <p:blipFill>
          <a:blip r:embed="rId16" cstate="print">
            <a:extLst>
              <a:ext uri="{28A0092B-C50C-407E-A947-70E740481C1C}">
                <a14:useLocalDpi xmlns:a14="http://schemas.microsoft.com/office/drawing/2010/main" val="0"/>
              </a:ext>
            </a:extLst>
          </a:blip>
          <a:stretch>
            <a:fillRect/>
          </a:stretch>
        </p:blipFill>
        <p:spPr>
          <a:xfrm>
            <a:off x="8098786" y="38420"/>
            <a:ext cx="961874" cy="608046"/>
          </a:xfrm>
          <a:prstGeom prst="rect">
            <a:avLst/>
          </a:prstGeom>
        </p:spPr>
      </p:pic>
      <p:sp>
        <p:nvSpPr>
          <p:cNvPr id="32" name="Title 6">
            <a:extLst>
              <a:ext uri="{FF2B5EF4-FFF2-40B4-BE49-F238E27FC236}">
                <a16:creationId xmlns:a16="http://schemas.microsoft.com/office/drawing/2014/main" id="{9B7ACB13-7D00-BEC2-C1BD-33022194C9C0}"/>
              </a:ext>
            </a:extLst>
          </p:cNvPr>
          <p:cNvSpPr txBox="1">
            <a:spLocks noGrp="1" noRot="1" noMove="1" noResize="1" noEditPoints="1" noAdjustHandles="1" noChangeArrowheads="1" noChangeShapeType="1"/>
          </p:cNvSpPr>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hangingPunct="1"/>
            <a:r>
              <a:rPr lang="en-IN" b="1" dirty="0">
                <a:solidFill>
                  <a:srgbClr val="4FA6DA"/>
                </a:solidFill>
                <a:latin typeface="☞Gilroy-Bold" panose="00000800000000000000"/>
              </a:rPr>
              <a:t>case Studies - Ideation</a:t>
            </a:r>
          </a:p>
        </p:txBody>
      </p:sp>
      <p:pic>
        <p:nvPicPr>
          <p:cNvPr id="3" name="Graphic 2">
            <a:extLst>
              <a:ext uri="{FF2B5EF4-FFF2-40B4-BE49-F238E27FC236}">
                <a16:creationId xmlns:a16="http://schemas.microsoft.com/office/drawing/2014/main" id="{CB973DE5-6845-1E2B-A046-7CFBBE8886C4}"/>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499" y="1344921"/>
            <a:ext cx="4468111" cy="1829809"/>
          </a:xfrm>
          <a:prstGeom prst="rect">
            <a:avLst/>
          </a:prstGeom>
        </p:spPr>
      </p:pic>
      <p:pic>
        <p:nvPicPr>
          <p:cNvPr id="5" name="Graphic 4">
            <a:extLst>
              <a:ext uri="{FF2B5EF4-FFF2-40B4-BE49-F238E27FC236}">
                <a16:creationId xmlns:a16="http://schemas.microsoft.com/office/drawing/2014/main" id="{718D3034-9823-3C3D-E2D2-208D7CBF1343}"/>
              </a:ext>
            </a:extLst>
          </p:cNvPr>
          <p:cNvPicPr>
            <a:picLocks noGrp="1" noRot="1" noChangeAspect="1" noMove="1" noResize="1" noEditPoints="1" noAdjustHandles="1" noChangeArrowheads="1" noChangeShapeType="1" noCrop="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400" y="1805189"/>
            <a:ext cx="4491839" cy="1489345"/>
          </a:xfrm>
          <a:prstGeom prst="rect">
            <a:avLst/>
          </a:prstGeom>
        </p:spPr>
      </p:pic>
      <p:sp>
        <p:nvSpPr>
          <p:cNvPr id="19" name="Rectangle 18">
            <a:extLst>
              <a:ext uri="{FF2B5EF4-FFF2-40B4-BE49-F238E27FC236}">
                <a16:creationId xmlns:a16="http://schemas.microsoft.com/office/drawing/2014/main" id="{0C6DF7F3-32B7-7039-9C68-F72D57048453}"/>
              </a:ext>
            </a:extLst>
          </p:cNvPr>
          <p:cNvSpPr>
            <a:spLocks noGrp="1" noRot="1" noMove="1" noResize="1" noEditPoints="1" noAdjustHandles="1" noChangeArrowheads="1" noChangeShapeType="1"/>
          </p:cNvSpPr>
          <p:nvPr/>
        </p:nvSpPr>
        <p:spPr>
          <a:xfrm>
            <a:off x="232378" y="1530906"/>
            <a:ext cx="3969345"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spc="300">
                <a:solidFill>
                  <a:schemeClr val="bg1"/>
                </a:solidFill>
                <a:latin typeface="☞Gilroy-Bold" panose="00000800000000000000"/>
                <a:ea typeface="Avenir Medium"/>
                <a:cs typeface="Avenir Medium"/>
                <a:sym typeface="Avenir Medium"/>
              </a:rPr>
              <a:t>PROBLEM STATEMENT</a:t>
            </a:r>
            <a:endParaRPr lang="en-IN" sz="1400" b="1" spc="300">
              <a:solidFill>
                <a:schemeClr val="bg1"/>
              </a:solidFill>
              <a:latin typeface="☞Gilroy-Bold" panose="00000800000000000000"/>
              <a:ea typeface="Avenir Medium"/>
              <a:cs typeface="Avenir Medium"/>
              <a:sym typeface="Avenir Medium"/>
            </a:endParaRPr>
          </a:p>
        </p:txBody>
      </p:sp>
      <p:sp>
        <p:nvSpPr>
          <p:cNvPr id="21" name="TextBox 20">
            <a:extLst>
              <a:ext uri="{FF2B5EF4-FFF2-40B4-BE49-F238E27FC236}">
                <a16:creationId xmlns:a16="http://schemas.microsoft.com/office/drawing/2014/main" id="{04402D57-F7EA-8AE7-B4A8-D6ADC48AAC7C}"/>
              </a:ext>
            </a:extLst>
          </p:cNvPr>
          <p:cNvSpPr txBox="1">
            <a:spLocks noGrp="1" noRot="1" noMove="1" noResize="1" noEditPoints="1" noAdjustHandles="1" noChangeArrowheads="1" noChangeShapeType="1"/>
          </p:cNvSpPr>
          <p:nvPr/>
        </p:nvSpPr>
        <p:spPr>
          <a:xfrm>
            <a:off x="114300" y="2013840"/>
            <a:ext cx="4262558" cy="948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46" indent="-171446" algn="l" defTabSz="309548">
              <a:buSzPct val="70000"/>
              <a:buBlip>
                <a:blip r:embed="rId10"/>
              </a:buBlip>
            </a:pPr>
            <a:r>
              <a:rPr lang="en-US" sz="1100">
                <a:solidFill>
                  <a:schemeClr val="tx1"/>
                </a:solidFill>
                <a:latin typeface="☞Gilroy-Medium" panose="00000600000000000000" pitchFamily="2" charset="0"/>
              </a:rPr>
              <a:t>Develop blockchain-based gifting solutions  that will revolutionize  gifting</a:t>
            </a:r>
          </a:p>
          <a:p>
            <a:pPr marL="171446" indent="-171446" algn="l" defTabSz="309548">
              <a:buSzPct val="70000"/>
              <a:buBlip>
                <a:blip r:embed="rId10"/>
              </a:buBlip>
            </a:pPr>
            <a:r>
              <a:rPr lang="en-US" sz="1100">
                <a:solidFill>
                  <a:schemeClr val="tx1"/>
                </a:solidFill>
                <a:latin typeface="☞Gilroy-Medium" panose="00000600000000000000" pitchFamily="2" charset="0"/>
              </a:rPr>
              <a:t>Create tokenized assets with enhanced security, flexibility and superior experience</a:t>
            </a:r>
          </a:p>
          <a:p>
            <a:pPr marL="171446" indent="-171446" algn="l" defTabSz="309548">
              <a:buSzPct val="70000"/>
              <a:buBlip>
                <a:blip r:embed="rId10"/>
              </a:buBlip>
            </a:pPr>
            <a:r>
              <a:rPr lang="en-US" sz="1100">
                <a:solidFill>
                  <a:schemeClr val="tx1"/>
                </a:solidFill>
                <a:latin typeface="☞Gilroy-Medium" panose="00000600000000000000" pitchFamily="2" charset="0"/>
              </a:rPr>
              <a:t>Accelerate time to market</a:t>
            </a:r>
          </a:p>
        </p:txBody>
      </p:sp>
      <p:pic>
        <p:nvPicPr>
          <p:cNvPr id="18" name="Graphic 17">
            <a:extLst>
              <a:ext uri="{FF2B5EF4-FFF2-40B4-BE49-F238E27FC236}">
                <a16:creationId xmlns:a16="http://schemas.microsoft.com/office/drawing/2014/main" id="{5097F180-4BD0-F9AB-4655-97755A47331C}"/>
              </a:ext>
            </a:extLst>
          </p:cNvPr>
          <p:cNvPicPr>
            <a:picLocks noGrp="1" noRot="1" noChangeAspect="1" noMove="1" noResize="1" noEditPoints="1" noAdjustHandles="1" noChangeArrowheads="1" noChangeShapeType="1" noCrop="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499" y="3159116"/>
            <a:ext cx="4468111" cy="1829809"/>
          </a:xfrm>
          <a:prstGeom prst="rect">
            <a:avLst/>
          </a:prstGeom>
        </p:spPr>
      </p:pic>
      <p:pic>
        <p:nvPicPr>
          <p:cNvPr id="33" name="Graphic 32">
            <a:extLst>
              <a:ext uri="{FF2B5EF4-FFF2-40B4-BE49-F238E27FC236}">
                <a16:creationId xmlns:a16="http://schemas.microsoft.com/office/drawing/2014/main" id="{B3DDAF99-9FEA-621E-37E8-284BFF971C5B}"/>
              </a:ext>
            </a:extLst>
          </p:cNvPr>
          <p:cNvPicPr>
            <a:picLocks noGrp="1" noRot="1" noChangeAspect="1" noMove="1" noResize="1" noEditPoints="1" noAdjustHandles="1" noChangeArrowheads="1" noChangeShapeType="1" noCrop="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400" y="3619384"/>
            <a:ext cx="4491839" cy="1489345"/>
          </a:xfrm>
          <a:prstGeom prst="rect">
            <a:avLst/>
          </a:prstGeom>
        </p:spPr>
      </p:pic>
      <p:sp>
        <p:nvSpPr>
          <p:cNvPr id="20" name="Rectangle 19">
            <a:extLst>
              <a:ext uri="{FF2B5EF4-FFF2-40B4-BE49-F238E27FC236}">
                <a16:creationId xmlns:a16="http://schemas.microsoft.com/office/drawing/2014/main" id="{B6B8262E-B7BD-A2CA-433D-E766C58BB16F}"/>
              </a:ext>
            </a:extLst>
          </p:cNvPr>
          <p:cNvSpPr>
            <a:spLocks noGrp="1" noRot="1" noMove="1" noResize="1" noEditPoints="1" noAdjustHandles="1" noChangeArrowheads="1" noChangeShapeType="1"/>
          </p:cNvSpPr>
          <p:nvPr/>
        </p:nvSpPr>
        <p:spPr>
          <a:xfrm>
            <a:off x="222853" y="3345453"/>
            <a:ext cx="3969345"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spc="300">
                <a:solidFill>
                  <a:schemeClr val="bg1"/>
                </a:solidFill>
                <a:latin typeface="☞Gilroy-Bold" panose="00000800000000000000"/>
                <a:sym typeface="Avenir Medium"/>
              </a:rPr>
              <a:t>OUTCOMES DELIVERED</a:t>
            </a:r>
            <a:endParaRPr lang="en-IN" sz="1400" b="1" spc="300">
              <a:solidFill>
                <a:schemeClr val="bg1"/>
              </a:solidFill>
              <a:latin typeface="☞Gilroy-Bold" panose="00000800000000000000"/>
              <a:sym typeface="Avenir Medium"/>
            </a:endParaRPr>
          </a:p>
        </p:txBody>
      </p:sp>
      <p:sp>
        <p:nvSpPr>
          <p:cNvPr id="22" name="TextBox 21">
            <a:extLst>
              <a:ext uri="{FF2B5EF4-FFF2-40B4-BE49-F238E27FC236}">
                <a16:creationId xmlns:a16="http://schemas.microsoft.com/office/drawing/2014/main" id="{9FAEE148-C4D7-7533-E85B-E5BC8BD627E1}"/>
              </a:ext>
            </a:extLst>
          </p:cNvPr>
          <p:cNvSpPr txBox="1">
            <a:spLocks noGrp="1" noRot="1" noMove="1" noResize="1" noEditPoints="1" noAdjustHandles="1" noChangeArrowheads="1" noChangeShapeType="1"/>
          </p:cNvSpPr>
          <p:nvPr/>
        </p:nvSpPr>
        <p:spPr>
          <a:xfrm>
            <a:off x="114300" y="3825450"/>
            <a:ext cx="4262556" cy="948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46" indent="-171446" algn="l" defTabSz="309548">
              <a:buSzPct val="70000"/>
              <a:buBlip>
                <a:blip r:embed="rId10"/>
              </a:buBlip>
            </a:pPr>
            <a:r>
              <a:rPr lang="en-US" sz="1100">
                <a:solidFill>
                  <a:schemeClr val="tx1"/>
                </a:solidFill>
                <a:latin typeface="☞Gilroy-Medium" panose="00000600000000000000" pitchFamily="2" charset="0"/>
              </a:rPr>
              <a:t>Designed tiered component architecture consisting of BFF layer, commerce layer, Core services layer and web3 layer</a:t>
            </a:r>
          </a:p>
          <a:p>
            <a:pPr marL="171446" indent="-171446" algn="l" defTabSz="309548">
              <a:buSzPct val="70000"/>
              <a:buBlip>
                <a:blip r:embed="rId10"/>
              </a:buBlip>
            </a:pPr>
            <a:r>
              <a:rPr lang="en-US" sz="1100">
                <a:solidFill>
                  <a:schemeClr val="tx1"/>
                </a:solidFill>
                <a:latin typeface="☞Gilroy-Medium" panose="00000600000000000000" pitchFamily="2" charset="0"/>
              </a:rPr>
              <a:t>Curated the MVP features for accelerate time to market and demonstrate value to investors and potential corporate clients</a:t>
            </a:r>
          </a:p>
        </p:txBody>
      </p:sp>
      <p:sp>
        <p:nvSpPr>
          <p:cNvPr id="23" name="TextBox 22">
            <a:extLst>
              <a:ext uri="{FF2B5EF4-FFF2-40B4-BE49-F238E27FC236}">
                <a16:creationId xmlns:a16="http://schemas.microsoft.com/office/drawing/2014/main" id="{9B989819-53FE-3E16-4D9F-DBE34C64D528}"/>
              </a:ext>
            </a:extLst>
          </p:cNvPr>
          <p:cNvSpPr txBox="1">
            <a:spLocks noGrp="1" noRot="1" noMove="1" noResize="1" noEditPoints="1" noAdjustHandles="1" noChangeArrowheads="1" noChangeShapeType="1"/>
          </p:cNvSpPr>
          <p:nvPr/>
        </p:nvSpPr>
        <p:spPr>
          <a:xfrm>
            <a:off x="2761192" y="636059"/>
            <a:ext cx="1139736"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050" b="1" i="0" u="none" strike="noStrike" cap="none" spc="0" normalizeH="0" baseline="0">
                <a:ln>
                  <a:noFill/>
                </a:ln>
                <a:solidFill>
                  <a:schemeClr val="bg1"/>
                </a:solidFill>
                <a:effectLst/>
                <a:uFillTx/>
                <a:latin typeface="Gilroy-Bold ☞"/>
                <a:sym typeface="Avenir Light"/>
              </a:rPr>
              <a:t>Industry</a:t>
            </a:r>
          </a:p>
          <a:p>
            <a:pPr marL="0" marR="0" indent="0" algn="l" defTabSz="825500" rtl="0" fontAlgn="auto" latinLnBrk="0" hangingPunct="0">
              <a:lnSpc>
                <a:spcPct val="100000"/>
              </a:lnSpc>
              <a:spcBef>
                <a:spcPts val="0"/>
              </a:spcBef>
              <a:spcAft>
                <a:spcPts val="0"/>
              </a:spcAft>
              <a:buClrTx/>
              <a:buSzTx/>
              <a:buFontTx/>
              <a:buNone/>
              <a:tabLst/>
            </a:pPr>
            <a:r>
              <a:rPr lang="en-US" sz="1000">
                <a:solidFill>
                  <a:schemeClr val="bg1"/>
                </a:solidFill>
                <a:latin typeface="☞Gilroy-Regular" panose="00000500000000000000" pitchFamily="2" charset="0"/>
              </a:rPr>
              <a:t>Financial Services</a:t>
            </a:r>
            <a:endParaRPr kumimoji="0" lang="en-IN" sz="1000" b="0" i="0" u="none" strike="noStrike" cap="none" spc="0" normalizeH="0" baseline="0">
              <a:ln>
                <a:noFill/>
              </a:ln>
              <a:solidFill>
                <a:schemeClr val="bg1"/>
              </a:solidFill>
              <a:effectLst/>
              <a:uFillTx/>
              <a:latin typeface="☞Gilroy-Regular" panose="00000500000000000000" pitchFamily="2" charset="0"/>
              <a:sym typeface="Avenir Light"/>
            </a:endParaRPr>
          </a:p>
        </p:txBody>
      </p:sp>
      <p:sp>
        <p:nvSpPr>
          <p:cNvPr id="24" name="TextBox 23">
            <a:extLst>
              <a:ext uri="{FF2B5EF4-FFF2-40B4-BE49-F238E27FC236}">
                <a16:creationId xmlns:a16="http://schemas.microsoft.com/office/drawing/2014/main" id="{52E3B433-809E-F58F-E9FB-1C5D4A01F22E}"/>
              </a:ext>
            </a:extLst>
          </p:cNvPr>
          <p:cNvSpPr txBox="1">
            <a:spLocks noGrp="1" noRot="1" noMove="1" noResize="1" noEditPoints="1" noAdjustHandles="1" noChangeArrowheads="1" noChangeShapeType="1"/>
          </p:cNvSpPr>
          <p:nvPr/>
        </p:nvSpPr>
        <p:spPr>
          <a:xfrm>
            <a:off x="2761192" y="1063395"/>
            <a:ext cx="867225"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25500"/>
            <a:r>
              <a:rPr lang="en-US" sz="1050" b="1">
                <a:solidFill>
                  <a:schemeClr val="bg1"/>
                </a:solidFill>
                <a:latin typeface="Gilroy-Bold ☞"/>
              </a:rPr>
              <a:t>Headquarters</a:t>
            </a:r>
          </a:p>
          <a:p>
            <a:pPr algn="l" defTabSz="825500"/>
            <a:r>
              <a:rPr lang="en-US" sz="1000">
                <a:solidFill>
                  <a:schemeClr val="bg1"/>
                </a:solidFill>
                <a:latin typeface="☞Gilroy-Regular" panose="00000500000000000000" pitchFamily="2" charset="0"/>
              </a:rPr>
              <a:t>Hong Kong</a:t>
            </a:r>
            <a:endParaRPr lang="en-IN" sz="1000">
              <a:solidFill>
                <a:schemeClr val="bg1"/>
              </a:solidFill>
              <a:latin typeface="☞Gilroy-Regular" panose="00000500000000000000" pitchFamily="2" charset="0"/>
            </a:endParaRPr>
          </a:p>
        </p:txBody>
      </p:sp>
      <p:pic>
        <p:nvPicPr>
          <p:cNvPr id="25" name="Graphic 24" descr="Factory with solid fill">
            <a:extLst>
              <a:ext uri="{FF2B5EF4-FFF2-40B4-BE49-F238E27FC236}">
                <a16:creationId xmlns:a16="http://schemas.microsoft.com/office/drawing/2014/main" id="{25DAE267-60DE-4489-C1AF-C1C6F40F2A60}"/>
              </a:ext>
            </a:extLst>
          </p:cNvPr>
          <p:cNvPicPr>
            <a:picLocks noGrp="1" noRot="1" noChangeAspect="1" noMove="1" noResize="1" noEditPoints="1" noAdjustHandles="1" noChangeArrowheads="1" noChangeShapeType="1" noCrop="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40526" y="661106"/>
            <a:ext cx="320666" cy="320666"/>
          </a:xfrm>
          <a:prstGeom prst="rect">
            <a:avLst/>
          </a:prstGeom>
        </p:spPr>
      </p:pic>
      <p:pic>
        <p:nvPicPr>
          <p:cNvPr id="26" name="Graphic 25" descr="Building with solid fill">
            <a:extLst>
              <a:ext uri="{FF2B5EF4-FFF2-40B4-BE49-F238E27FC236}">
                <a16:creationId xmlns:a16="http://schemas.microsoft.com/office/drawing/2014/main" id="{2CF3C2D7-5C92-CEF0-D598-1D07446A7938}"/>
              </a:ext>
            </a:extLst>
          </p:cNvPr>
          <p:cNvPicPr>
            <a:picLocks noGrp="1" noRot="1" noChangeAspect="1" noMove="1" noResize="1" noEditPoints="1" noAdjustHandles="1" noChangeArrowheads="1" noChangeShapeType="1" noCrop="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440526" y="1086240"/>
            <a:ext cx="320666" cy="320666"/>
          </a:xfrm>
          <a:prstGeom prst="rect">
            <a:avLst/>
          </a:prstGeom>
        </p:spPr>
      </p:pic>
      <p:pic>
        <p:nvPicPr>
          <p:cNvPr id="27" name="Picture 26">
            <a:extLst>
              <a:ext uri="{FF2B5EF4-FFF2-40B4-BE49-F238E27FC236}">
                <a16:creationId xmlns:a16="http://schemas.microsoft.com/office/drawing/2014/main" id="{EEC2181C-A685-6D78-BCDB-0CE74E4B8E0E}"/>
              </a:ext>
            </a:extLst>
          </p:cNvPr>
          <p:cNvPicPr>
            <a:picLocks noGrp="1" noRot="1" noChangeAspect="1" noMove="1" noResize="1" noEditPoints="1" noAdjustHandles="1" noChangeArrowheads="1" noChangeShapeType="1" noCrop="1"/>
          </p:cNvPicPr>
          <p:nvPr/>
        </p:nvPicPr>
        <p:blipFill>
          <a:blip r:embed="rId17"/>
          <a:stretch>
            <a:fillRect/>
          </a:stretch>
        </p:blipFill>
        <p:spPr>
          <a:xfrm>
            <a:off x="362005" y="989380"/>
            <a:ext cx="1805214" cy="451304"/>
          </a:xfrm>
          <a:prstGeom prst="rect">
            <a:avLst/>
          </a:prstGeom>
        </p:spPr>
      </p:pic>
      <p:pic>
        <p:nvPicPr>
          <p:cNvPr id="38" name="Graphic 37">
            <a:extLst>
              <a:ext uri="{FF2B5EF4-FFF2-40B4-BE49-F238E27FC236}">
                <a16:creationId xmlns:a16="http://schemas.microsoft.com/office/drawing/2014/main" id="{39A631DB-C53B-9CD7-C658-C46E2E946175}"/>
              </a:ext>
            </a:extLst>
          </p:cNvPr>
          <p:cNvPicPr>
            <a:picLocks noGrp="1" noRot="1" noChangeAspect="1" noMove="1" noResize="1" noEditPoints="1" noAdjustHandles="1" noChangeArrowheads="1" noChangeShapeType="1" noCrop="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82158" y="1566009"/>
            <a:ext cx="395130" cy="395130"/>
          </a:xfrm>
          <a:prstGeom prst="rect">
            <a:avLst/>
          </a:prstGeom>
        </p:spPr>
      </p:pic>
      <p:pic>
        <p:nvPicPr>
          <p:cNvPr id="44" name="Graphic 43">
            <a:extLst>
              <a:ext uri="{FF2B5EF4-FFF2-40B4-BE49-F238E27FC236}">
                <a16:creationId xmlns:a16="http://schemas.microsoft.com/office/drawing/2014/main" id="{DAE89FA9-B213-BC62-B8F6-67DA58BB8010}"/>
              </a:ext>
            </a:extLst>
          </p:cNvPr>
          <p:cNvPicPr>
            <a:picLocks noGrp="1" noRot="1" noChangeAspect="1" noMove="1" noResize="1" noEditPoints="1" noAdjustHandles="1" noChangeArrowheads="1" noChangeShapeType="1" noCrop="1"/>
          </p:cNvPicPr>
          <p:nvPr/>
        </p:nvPicPr>
        <p:blipFill rotWithShape="1">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l="13713" t="12230" r="5765" b="11475"/>
          <a:stretch/>
        </p:blipFill>
        <p:spPr>
          <a:xfrm>
            <a:off x="8362950" y="3368452"/>
            <a:ext cx="447950" cy="424430"/>
          </a:xfrm>
          <a:prstGeom prst="rect">
            <a:avLst/>
          </a:prstGeom>
        </p:spPr>
      </p:pic>
      <p:pic>
        <p:nvPicPr>
          <p:cNvPr id="50" name="Graphic 49">
            <a:extLst>
              <a:ext uri="{FF2B5EF4-FFF2-40B4-BE49-F238E27FC236}">
                <a16:creationId xmlns:a16="http://schemas.microsoft.com/office/drawing/2014/main" id="{2CD8F2C8-9B8D-1017-7A78-2B69CC62BE27}"/>
              </a:ext>
            </a:extLst>
          </p:cNvPr>
          <p:cNvPicPr>
            <a:picLocks noGrp="1" noRot="1" noChangeAspect="1" noMove="1" noResize="1" noEditPoints="1" noAdjustHandles="1" noChangeArrowheads="1" noChangeShapeType="1" noCrop="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95858" y="1566009"/>
            <a:ext cx="395130" cy="395130"/>
          </a:xfrm>
          <a:prstGeom prst="rect">
            <a:avLst/>
          </a:prstGeom>
        </p:spPr>
      </p:pic>
      <p:pic>
        <p:nvPicPr>
          <p:cNvPr id="51" name="Graphic 50">
            <a:extLst>
              <a:ext uri="{FF2B5EF4-FFF2-40B4-BE49-F238E27FC236}">
                <a16:creationId xmlns:a16="http://schemas.microsoft.com/office/drawing/2014/main" id="{043130B3-8902-7F36-280D-FEEC05F3A682}"/>
              </a:ext>
            </a:extLst>
          </p:cNvPr>
          <p:cNvPicPr>
            <a:picLocks noGrp="1" noRot="1" noChangeAspect="1" noMove="1" noResize="1" noEditPoints="1" noAdjustHandles="1" noChangeArrowheads="1" noChangeShapeType="1" noCrop="1"/>
          </p:cNvPicPr>
          <p:nvPr/>
        </p:nvPicPr>
        <p:blipFill rotWithShape="1">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l="13713" t="12230" r="5765" b="11475"/>
          <a:stretch/>
        </p:blipFill>
        <p:spPr>
          <a:xfrm>
            <a:off x="3676650" y="3368452"/>
            <a:ext cx="447950" cy="424430"/>
          </a:xfrm>
          <a:prstGeom prst="rect">
            <a:avLst/>
          </a:prstGeom>
        </p:spPr>
      </p:pic>
    </p:spTree>
    <p:extLst>
      <p:ext uri="{BB962C8B-B14F-4D97-AF65-F5344CB8AC3E}">
        <p14:creationId xmlns:p14="http://schemas.microsoft.com/office/powerpoint/2010/main" val="26597071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11941EA-DB80-6A3F-D781-4DB208F197F6}"/>
              </a:ext>
            </a:extLst>
          </p:cNvPr>
          <p:cNvSpPr>
            <a:spLocks noGrp="1" noRot="1" noMove="1" noResize="1" noEditPoints="1" noAdjustHandles="1" noChangeArrowheads="1" noChangeShapeType="1"/>
          </p:cNvSpPr>
          <p:nvPr/>
        </p:nvSpPr>
        <p:spPr>
          <a:xfrm>
            <a:off x="0" y="0"/>
            <a:ext cx="9144000" cy="514350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6" name="Graphic 15">
            <a:extLst>
              <a:ext uri="{FF2B5EF4-FFF2-40B4-BE49-F238E27FC236}">
                <a16:creationId xmlns:a16="http://schemas.microsoft.com/office/drawing/2014/main" id="{4FDEE5F6-FE4A-E4D8-3F07-BCEE649B12A8}"/>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2909" y="570294"/>
            <a:ext cx="4272024" cy="1271404"/>
          </a:xfrm>
          <a:prstGeom prst="rect">
            <a:avLst/>
          </a:prstGeom>
        </p:spPr>
      </p:pic>
      <p:pic>
        <p:nvPicPr>
          <p:cNvPr id="17" name="Graphic 16">
            <a:extLst>
              <a:ext uri="{FF2B5EF4-FFF2-40B4-BE49-F238E27FC236}">
                <a16:creationId xmlns:a16="http://schemas.microsoft.com/office/drawing/2014/main" id="{AF535D46-988E-4B9B-A833-CD5ED0B09C07}"/>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648" y="570294"/>
            <a:ext cx="4272024" cy="1271404"/>
          </a:xfrm>
          <a:prstGeom prst="rect">
            <a:avLst/>
          </a:prstGeom>
        </p:spPr>
      </p:pic>
      <p:pic>
        <p:nvPicPr>
          <p:cNvPr id="39" name="Graphic 38">
            <a:extLst>
              <a:ext uri="{FF2B5EF4-FFF2-40B4-BE49-F238E27FC236}">
                <a16:creationId xmlns:a16="http://schemas.microsoft.com/office/drawing/2014/main" id="{4ED920B8-EE79-BFD5-5817-3C460AE35945}"/>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31132" y="1344921"/>
            <a:ext cx="4468111" cy="1829809"/>
          </a:xfrm>
          <a:prstGeom prst="rect">
            <a:avLst/>
          </a:prstGeom>
        </p:spPr>
      </p:pic>
      <p:pic>
        <p:nvPicPr>
          <p:cNvPr id="40" name="Graphic 39">
            <a:extLst>
              <a:ext uri="{FF2B5EF4-FFF2-40B4-BE49-F238E27FC236}">
                <a16:creationId xmlns:a16="http://schemas.microsoft.com/office/drawing/2014/main" id="{9412BC9A-B950-E82C-AF1E-BB130B9E8B47}"/>
              </a:ext>
            </a:extLst>
          </p:cNvPr>
          <p:cNvPicPr>
            <a:picLocks noGrp="1" noRot="1" noChangeAspect="1" noMove="1" noResize="1" noEditPoints="1" noAdjustHandles="1" noChangeArrowheads="1" noChangeShapeType="1" noCrop="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08033" y="1805189"/>
            <a:ext cx="4491839" cy="1489345"/>
          </a:xfrm>
          <a:prstGeom prst="rect">
            <a:avLst/>
          </a:prstGeom>
        </p:spPr>
      </p:pic>
      <p:pic>
        <p:nvPicPr>
          <p:cNvPr id="41" name="Graphic 40">
            <a:extLst>
              <a:ext uri="{FF2B5EF4-FFF2-40B4-BE49-F238E27FC236}">
                <a16:creationId xmlns:a16="http://schemas.microsoft.com/office/drawing/2014/main" id="{A8508A87-09F5-E939-48B1-906643157A34}"/>
              </a:ext>
            </a:extLst>
          </p:cNvPr>
          <p:cNvPicPr>
            <a:picLocks noGrp="1" noRot="1" noChangeAspect="1" noMove="1" noResize="1" noEditPoints="1" noAdjustHandles="1" noChangeArrowheads="1" noChangeShapeType="1" noCrop="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1132" y="3159116"/>
            <a:ext cx="4468111" cy="1829809"/>
          </a:xfrm>
          <a:prstGeom prst="rect">
            <a:avLst/>
          </a:prstGeom>
        </p:spPr>
      </p:pic>
      <p:pic>
        <p:nvPicPr>
          <p:cNvPr id="42" name="Graphic 41">
            <a:extLst>
              <a:ext uri="{FF2B5EF4-FFF2-40B4-BE49-F238E27FC236}">
                <a16:creationId xmlns:a16="http://schemas.microsoft.com/office/drawing/2014/main" id="{D3325931-6B2B-4B6D-9323-FE1EEF043DF4}"/>
              </a:ext>
            </a:extLst>
          </p:cNvPr>
          <p:cNvPicPr>
            <a:picLocks noGrp="1" noRot="1" noChangeAspect="1" noMove="1" noResize="1" noEditPoints="1" noAdjustHandles="1" noChangeArrowheads="1" noChangeShapeType="1" noCrop="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08033" y="3619384"/>
            <a:ext cx="4491839" cy="1489345"/>
          </a:xfrm>
          <a:prstGeom prst="rect">
            <a:avLst/>
          </a:prstGeom>
        </p:spPr>
      </p:pic>
      <p:sp>
        <p:nvSpPr>
          <p:cNvPr id="7" name="Rectangle 6">
            <a:extLst>
              <a:ext uri="{FF2B5EF4-FFF2-40B4-BE49-F238E27FC236}">
                <a16:creationId xmlns:a16="http://schemas.microsoft.com/office/drawing/2014/main" id="{64530C5D-CD9B-0E23-E35F-9BB349111DBF}"/>
              </a:ext>
            </a:extLst>
          </p:cNvPr>
          <p:cNvSpPr>
            <a:spLocks noGrp="1" noRot="1" noMove="1" noResize="1" noEditPoints="1" noAdjustHandles="1" noChangeArrowheads="1" noChangeShapeType="1"/>
          </p:cNvSpPr>
          <p:nvPr/>
        </p:nvSpPr>
        <p:spPr>
          <a:xfrm>
            <a:off x="4818473" y="1530906"/>
            <a:ext cx="397885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cap="all" spc="300">
                <a:solidFill>
                  <a:schemeClr val="bg1"/>
                </a:solidFill>
                <a:latin typeface="☞Gilroy-Bold" panose="00000800000000000000"/>
                <a:sym typeface="Avenir Medium"/>
              </a:rPr>
              <a:t>PROBLEM STATEMENT</a:t>
            </a:r>
            <a:endParaRPr lang="en-IN" sz="1400" b="1" cap="all" spc="300">
              <a:solidFill>
                <a:schemeClr val="bg1"/>
              </a:solidFill>
              <a:latin typeface="☞Gilroy-Bold" panose="00000800000000000000"/>
              <a:sym typeface="Avenir Medium"/>
            </a:endParaRPr>
          </a:p>
        </p:txBody>
      </p:sp>
      <p:sp>
        <p:nvSpPr>
          <p:cNvPr id="8" name="Rectangle 7">
            <a:extLst>
              <a:ext uri="{FF2B5EF4-FFF2-40B4-BE49-F238E27FC236}">
                <a16:creationId xmlns:a16="http://schemas.microsoft.com/office/drawing/2014/main" id="{9B815E1A-832B-771E-0DFD-B09013255900}"/>
              </a:ext>
            </a:extLst>
          </p:cNvPr>
          <p:cNvSpPr>
            <a:spLocks noGrp="1" noRot="1" noMove="1" noResize="1" noEditPoints="1" noAdjustHandles="1" noChangeArrowheads="1" noChangeShapeType="1"/>
          </p:cNvSpPr>
          <p:nvPr/>
        </p:nvSpPr>
        <p:spPr>
          <a:xfrm>
            <a:off x="4808948" y="3345453"/>
            <a:ext cx="397885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cap="all" spc="300">
                <a:solidFill>
                  <a:schemeClr val="bg1"/>
                </a:solidFill>
                <a:latin typeface="☞Gilroy-Bold" panose="00000800000000000000"/>
                <a:sym typeface="Avenir Medium"/>
              </a:rPr>
              <a:t>OUTCOMEs DELIVERED</a:t>
            </a:r>
            <a:endParaRPr lang="en-IN" sz="1400" b="1" cap="all" spc="300">
              <a:solidFill>
                <a:schemeClr val="bg1"/>
              </a:solidFill>
              <a:latin typeface="☞Gilroy-Bold" panose="00000800000000000000"/>
              <a:sym typeface="Avenir Medium"/>
            </a:endParaRPr>
          </a:p>
        </p:txBody>
      </p:sp>
      <p:sp>
        <p:nvSpPr>
          <p:cNvPr id="9" name="TextBox 8">
            <a:extLst>
              <a:ext uri="{FF2B5EF4-FFF2-40B4-BE49-F238E27FC236}">
                <a16:creationId xmlns:a16="http://schemas.microsoft.com/office/drawing/2014/main" id="{EB207980-243D-664D-E543-782622B9EDB5}"/>
              </a:ext>
            </a:extLst>
          </p:cNvPr>
          <p:cNvSpPr txBox="1">
            <a:spLocks noGrp="1" noRot="1" noMove="1" noResize="1" noEditPoints="1" noAdjustHandles="1" noChangeArrowheads="1" noChangeShapeType="1"/>
          </p:cNvSpPr>
          <p:nvPr/>
        </p:nvSpPr>
        <p:spPr>
          <a:xfrm>
            <a:off x="4699339" y="2008421"/>
            <a:ext cx="430553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46" indent="-171446" algn="l" defTabSz="309548">
              <a:buSzPct val="70000"/>
              <a:buBlip>
                <a:blip r:embed="rId11"/>
              </a:buBlip>
              <a:defRPr sz="900">
                <a:solidFill>
                  <a:srgbClr val="000000">
                    <a:lumMod val="85000"/>
                    <a:lumOff val="15000"/>
                  </a:srgbClr>
                </a:solidFill>
                <a:latin typeface="Gilroy-Medium" panose="00000600000000000000" pitchFamily="2" charset="0"/>
              </a:defRPr>
            </a:lvl1pPr>
          </a:lstStyle>
          <a:p>
            <a:r>
              <a:rPr lang="en-US" sz="1000">
                <a:latin typeface="☞Gilroy-Medium" panose="00000600000000000000" pitchFamily="2" charset="0"/>
              </a:rPr>
              <a:t>Challenges in customer experience for tech support areas</a:t>
            </a:r>
          </a:p>
          <a:p>
            <a:r>
              <a:rPr lang="en-US" sz="1000">
                <a:latin typeface="☞Gilroy-Medium" panose="00000600000000000000" pitchFamily="2" charset="0"/>
              </a:rPr>
              <a:t>Legacy proprietary  platform that has severe limitations to leverage new technology and agility </a:t>
            </a:r>
          </a:p>
          <a:p>
            <a:r>
              <a:rPr lang="en-US" sz="1000">
                <a:latin typeface="☞Gilroy-Medium" panose="00000600000000000000" pitchFamily="2" charset="0"/>
              </a:rPr>
              <a:t>Growing business needed a comprehensive IT Roadmap to establish the right IT systems and services</a:t>
            </a:r>
          </a:p>
          <a:p>
            <a:r>
              <a:rPr lang="en-US" sz="1000">
                <a:latin typeface="☞Gilroy-Medium" panose="00000600000000000000" pitchFamily="2" charset="0"/>
              </a:rPr>
              <a:t>Technology leadership and capacity challenges for development	</a:t>
            </a:r>
          </a:p>
        </p:txBody>
      </p:sp>
      <p:sp>
        <p:nvSpPr>
          <p:cNvPr id="10" name="TextBox 9">
            <a:extLst>
              <a:ext uri="{FF2B5EF4-FFF2-40B4-BE49-F238E27FC236}">
                <a16:creationId xmlns:a16="http://schemas.microsoft.com/office/drawing/2014/main" id="{9907E1D1-955E-60E9-9F5E-C34504B7F7B4}"/>
              </a:ext>
            </a:extLst>
          </p:cNvPr>
          <p:cNvSpPr txBox="1">
            <a:spLocks noGrp="1" noRot="1" noMove="1" noResize="1" noEditPoints="1" noAdjustHandles="1" noChangeArrowheads="1" noChangeShapeType="1"/>
          </p:cNvSpPr>
          <p:nvPr/>
        </p:nvSpPr>
        <p:spPr>
          <a:xfrm>
            <a:off x="4703149" y="3820673"/>
            <a:ext cx="4305529"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46" indent="-171446" algn="l" defTabSz="309548">
              <a:buSzPct val="70000"/>
              <a:buBlip>
                <a:blip r:embed="rId11"/>
              </a:buBlip>
              <a:defRPr sz="900">
                <a:solidFill>
                  <a:srgbClr val="000000">
                    <a:lumMod val="85000"/>
                    <a:lumOff val="15000"/>
                  </a:srgbClr>
                </a:solidFill>
                <a:latin typeface="Gilroy-Medium" panose="00000600000000000000" pitchFamily="2" charset="0"/>
              </a:defRPr>
            </a:lvl1pPr>
          </a:lstStyle>
          <a:p>
            <a:r>
              <a:rPr lang="en-US" sz="1000">
                <a:latin typeface="☞Gilroy-Medium" panose="00000600000000000000" pitchFamily="2" charset="0"/>
              </a:rPr>
              <a:t>Established  technology leadership team and capacity building at offshore</a:t>
            </a:r>
          </a:p>
          <a:p>
            <a:r>
              <a:rPr lang="en-US" sz="1000">
                <a:latin typeface="☞Gilroy-Medium" panose="00000600000000000000" pitchFamily="2" charset="0"/>
              </a:rPr>
              <a:t>IT roadmap and architecture to provide omni-channel service portal and mobile app</a:t>
            </a:r>
          </a:p>
          <a:p>
            <a:r>
              <a:rPr lang="en-US" sz="1000">
                <a:latin typeface="☞Gilroy-Medium" panose="00000600000000000000" pitchFamily="2" charset="0"/>
              </a:rPr>
              <a:t>UX design for better user experience</a:t>
            </a:r>
          </a:p>
        </p:txBody>
      </p:sp>
      <p:sp>
        <p:nvSpPr>
          <p:cNvPr id="12" name="TextBox 11">
            <a:extLst>
              <a:ext uri="{FF2B5EF4-FFF2-40B4-BE49-F238E27FC236}">
                <a16:creationId xmlns:a16="http://schemas.microsoft.com/office/drawing/2014/main" id="{781659F7-2E2A-8E64-3EF5-9279F28C57CE}"/>
              </a:ext>
            </a:extLst>
          </p:cNvPr>
          <p:cNvSpPr txBox="1">
            <a:spLocks noGrp="1" noRot="1" noMove="1" noResize="1" noEditPoints="1" noAdjustHandles="1" noChangeArrowheads="1" noChangeShapeType="1"/>
          </p:cNvSpPr>
          <p:nvPr/>
        </p:nvSpPr>
        <p:spPr>
          <a:xfrm>
            <a:off x="7277802" y="566184"/>
            <a:ext cx="965008"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050" b="1" i="0" u="none" strike="noStrike" cap="none" spc="0" normalizeH="0" baseline="0">
                <a:ln>
                  <a:noFill/>
                </a:ln>
                <a:solidFill>
                  <a:schemeClr val="bg1"/>
                </a:solidFill>
                <a:effectLst/>
                <a:uFillTx/>
                <a:latin typeface="Gilroy-Bold ☞"/>
                <a:sym typeface="Avenir Light"/>
              </a:rPr>
              <a:t>Industry</a:t>
            </a:r>
          </a:p>
          <a:p>
            <a:pPr marL="0" marR="0" indent="0" algn="l" defTabSz="825500" rtl="0" fontAlgn="auto" latinLnBrk="0" hangingPunct="0">
              <a:lnSpc>
                <a:spcPct val="100000"/>
              </a:lnSpc>
              <a:spcBef>
                <a:spcPts val="0"/>
              </a:spcBef>
              <a:spcAft>
                <a:spcPts val="0"/>
              </a:spcAft>
              <a:buClrTx/>
              <a:buSzTx/>
              <a:buFontTx/>
              <a:buNone/>
              <a:tabLst/>
            </a:pPr>
            <a:r>
              <a:rPr lang="en-US" sz="1000">
                <a:solidFill>
                  <a:schemeClr val="bg1"/>
                </a:solidFill>
                <a:latin typeface="☞Gilroy-Regular" panose="00000500000000000000" pitchFamily="2" charset="0"/>
              </a:rPr>
              <a:t>Manufacturing</a:t>
            </a:r>
            <a:endParaRPr kumimoji="0" lang="en-IN" sz="1000" b="0" i="0" u="none" strike="noStrike" cap="none" spc="0" normalizeH="0" baseline="0">
              <a:ln>
                <a:noFill/>
              </a:ln>
              <a:solidFill>
                <a:schemeClr val="bg1"/>
              </a:solidFill>
              <a:effectLst/>
              <a:uFillTx/>
              <a:latin typeface="☞Gilroy-Regular" panose="00000500000000000000" pitchFamily="2" charset="0"/>
              <a:sym typeface="Avenir Light"/>
            </a:endParaRPr>
          </a:p>
        </p:txBody>
      </p:sp>
      <p:sp>
        <p:nvSpPr>
          <p:cNvPr id="13" name="TextBox 12">
            <a:extLst>
              <a:ext uri="{FF2B5EF4-FFF2-40B4-BE49-F238E27FC236}">
                <a16:creationId xmlns:a16="http://schemas.microsoft.com/office/drawing/2014/main" id="{DC7EA134-AAB0-EC26-7496-A8C91C70BB85}"/>
              </a:ext>
            </a:extLst>
          </p:cNvPr>
          <p:cNvSpPr txBox="1">
            <a:spLocks noGrp="1" noRot="1" noMove="1" noResize="1" noEditPoints="1" noAdjustHandles="1" noChangeArrowheads="1" noChangeShapeType="1"/>
          </p:cNvSpPr>
          <p:nvPr/>
        </p:nvSpPr>
        <p:spPr>
          <a:xfrm>
            <a:off x="7277802" y="1057696"/>
            <a:ext cx="867225"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25500"/>
            <a:r>
              <a:rPr lang="en-US" sz="1050" b="1">
                <a:solidFill>
                  <a:schemeClr val="bg1"/>
                </a:solidFill>
                <a:latin typeface="Gilroy-Bold ☞"/>
              </a:rPr>
              <a:t>Headquarters</a:t>
            </a:r>
          </a:p>
          <a:p>
            <a:pPr algn="l" defTabSz="825500"/>
            <a:r>
              <a:rPr lang="en-US" sz="1000">
                <a:solidFill>
                  <a:schemeClr val="bg1"/>
                </a:solidFill>
                <a:latin typeface="☞Gilroy-Regular" panose="00000500000000000000" pitchFamily="2" charset="0"/>
              </a:rPr>
              <a:t>Australia</a:t>
            </a:r>
            <a:endParaRPr lang="en-IN" sz="1000">
              <a:solidFill>
                <a:schemeClr val="bg1"/>
              </a:solidFill>
              <a:latin typeface="☞Gilroy-Regular" panose="00000500000000000000" pitchFamily="2" charset="0"/>
            </a:endParaRPr>
          </a:p>
        </p:txBody>
      </p:sp>
      <p:pic>
        <p:nvPicPr>
          <p:cNvPr id="14" name="Graphic 13" descr="Factory with solid fill">
            <a:extLst>
              <a:ext uri="{FF2B5EF4-FFF2-40B4-BE49-F238E27FC236}">
                <a16:creationId xmlns:a16="http://schemas.microsoft.com/office/drawing/2014/main" id="{C50B1148-37D2-B45D-DDC7-52DF42D25AFC}"/>
              </a:ext>
            </a:extLst>
          </p:cNvPr>
          <p:cNvPicPr>
            <a:picLocks noGrp="1" noRot="1" noChangeAspect="1" noMove="1" noResize="1" noEditPoints="1" noAdjustHandles="1" noChangeArrowheads="1" noChangeShapeType="1" noCrop="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57136" y="591231"/>
            <a:ext cx="320666" cy="320666"/>
          </a:xfrm>
          <a:prstGeom prst="rect">
            <a:avLst/>
          </a:prstGeom>
        </p:spPr>
      </p:pic>
      <p:pic>
        <p:nvPicPr>
          <p:cNvPr id="15" name="Graphic 14" descr="Building with solid fill">
            <a:extLst>
              <a:ext uri="{FF2B5EF4-FFF2-40B4-BE49-F238E27FC236}">
                <a16:creationId xmlns:a16="http://schemas.microsoft.com/office/drawing/2014/main" id="{881F691D-598E-7172-C794-0C836653D141}"/>
              </a:ext>
            </a:extLst>
          </p:cNvPr>
          <p:cNvPicPr>
            <a:picLocks noGrp="1" noRot="1" noChangeAspect="1" noMove="1" noResize="1" noEditPoints="1" noAdjustHandles="1" noChangeArrowheads="1" noChangeShapeType="1" noCrop="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57136" y="1080541"/>
            <a:ext cx="320666" cy="320666"/>
          </a:xfrm>
          <a:prstGeom prst="rect">
            <a:avLst/>
          </a:prstGeom>
        </p:spPr>
      </p:pic>
      <p:pic>
        <p:nvPicPr>
          <p:cNvPr id="29" name="Picture 28" descr="A white text on a black background&#10;&#10;Description automatically generated">
            <a:extLst>
              <a:ext uri="{FF2B5EF4-FFF2-40B4-BE49-F238E27FC236}">
                <a16:creationId xmlns:a16="http://schemas.microsoft.com/office/drawing/2014/main" id="{FA8D0AA8-4D43-E352-8AC5-4E471633516B}"/>
              </a:ext>
            </a:extLst>
          </p:cNvPr>
          <p:cNvPicPr>
            <a:picLocks noGrp="1" noRot="1" noChangeAspect="1" noMove="1" noResize="1" noEditPoints="1" noAdjustHandles="1" noChangeArrowheads="1" noChangeShapeType="1" noCrop="1"/>
          </p:cNvPicPr>
          <p:nvPr/>
        </p:nvPicPr>
        <p:blipFill>
          <a:blip r:embed="rId16" cstate="print">
            <a:extLst>
              <a:ext uri="{28A0092B-C50C-407E-A947-70E740481C1C}">
                <a14:useLocalDpi xmlns:a14="http://schemas.microsoft.com/office/drawing/2010/main" val="0"/>
              </a:ext>
            </a:extLst>
          </a:blip>
          <a:stretch>
            <a:fillRect/>
          </a:stretch>
        </p:blipFill>
        <p:spPr>
          <a:xfrm>
            <a:off x="8098786" y="38420"/>
            <a:ext cx="961874" cy="608046"/>
          </a:xfrm>
          <a:prstGeom prst="rect">
            <a:avLst/>
          </a:prstGeom>
        </p:spPr>
      </p:pic>
      <p:sp>
        <p:nvSpPr>
          <p:cNvPr id="32" name="Title 6">
            <a:extLst>
              <a:ext uri="{FF2B5EF4-FFF2-40B4-BE49-F238E27FC236}">
                <a16:creationId xmlns:a16="http://schemas.microsoft.com/office/drawing/2014/main" id="{9B7ACB13-7D00-BEC2-C1BD-33022194C9C0}"/>
              </a:ext>
            </a:extLst>
          </p:cNvPr>
          <p:cNvSpPr txBox="1">
            <a:spLocks noGrp="1" noRot="1" noMove="1" noResize="1" noEditPoints="1" noAdjustHandles="1" noChangeArrowheads="1" noChangeShapeType="1"/>
          </p:cNvSpPr>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hangingPunct="1"/>
            <a:r>
              <a:rPr lang="en-IN" b="1">
                <a:solidFill>
                  <a:srgbClr val="4FA6DA"/>
                </a:solidFill>
                <a:latin typeface="☞Gilroy-Bold" panose="00000800000000000000"/>
              </a:rPr>
              <a:t>case Studies - Modernization</a:t>
            </a:r>
          </a:p>
        </p:txBody>
      </p:sp>
      <p:pic>
        <p:nvPicPr>
          <p:cNvPr id="3" name="Graphic 2">
            <a:extLst>
              <a:ext uri="{FF2B5EF4-FFF2-40B4-BE49-F238E27FC236}">
                <a16:creationId xmlns:a16="http://schemas.microsoft.com/office/drawing/2014/main" id="{CB973DE5-6845-1E2B-A046-7CFBBE8886C4}"/>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499" y="1344921"/>
            <a:ext cx="4468111" cy="1829809"/>
          </a:xfrm>
          <a:prstGeom prst="rect">
            <a:avLst/>
          </a:prstGeom>
        </p:spPr>
      </p:pic>
      <p:pic>
        <p:nvPicPr>
          <p:cNvPr id="5" name="Graphic 4">
            <a:extLst>
              <a:ext uri="{FF2B5EF4-FFF2-40B4-BE49-F238E27FC236}">
                <a16:creationId xmlns:a16="http://schemas.microsoft.com/office/drawing/2014/main" id="{718D3034-9823-3C3D-E2D2-208D7CBF1343}"/>
              </a:ext>
            </a:extLst>
          </p:cNvPr>
          <p:cNvPicPr>
            <a:picLocks noGrp="1" noRot="1" noChangeAspect="1" noMove="1" noResize="1" noEditPoints="1" noAdjustHandles="1" noChangeArrowheads="1" noChangeShapeType="1" noCrop="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00" y="1805189"/>
            <a:ext cx="4491839" cy="1489345"/>
          </a:xfrm>
          <a:prstGeom prst="rect">
            <a:avLst/>
          </a:prstGeom>
        </p:spPr>
      </p:pic>
      <p:sp>
        <p:nvSpPr>
          <p:cNvPr id="19" name="Rectangle 18">
            <a:extLst>
              <a:ext uri="{FF2B5EF4-FFF2-40B4-BE49-F238E27FC236}">
                <a16:creationId xmlns:a16="http://schemas.microsoft.com/office/drawing/2014/main" id="{0C6DF7F3-32B7-7039-9C68-F72D57048453}"/>
              </a:ext>
            </a:extLst>
          </p:cNvPr>
          <p:cNvSpPr>
            <a:spLocks noGrp="1" noRot="1" noMove="1" noResize="1" noEditPoints="1" noAdjustHandles="1" noChangeArrowheads="1" noChangeShapeType="1"/>
          </p:cNvSpPr>
          <p:nvPr/>
        </p:nvSpPr>
        <p:spPr>
          <a:xfrm>
            <a:off x="232378" y="1530906"/>
            <a:ext cx="3969345"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spc="300">
                <a:solidFill>
                  <a:schemeClr val="bg1"/>
                </a:solidFill>
                <a:latin typeface="☞Gilroy-Bold" panose="00000800000000000000"/>
                <a:ea typeface="Avenir Medium"/>
                <a:cs typeface="Avenir Medium"/>
                <a:sym typeface="Avenir Medium"/>
              </a:rPr>
              <a:t>PROBLEM STATEMENT</a:t>
            </a:r>
            <a:endParaRPr lang="en-IN" sz="1400" b="1" spc="300">
              <a:solidFill>
                <a:schemeClr val="bg1"/>
              </a:solidFill>
              <a:latin typeface="☞Gilroy-Bold" panose="00000800000000000000"/>
              <a:ea typeface="Avenir Medium"/>
              <a:cs typeface="Avenir Medium"/>
              <a:sym typeface="Avenir Medium"/>
            </a:endParaRPr>
          </a:p>
        </p:txBody>
      </p:sp>
      <p:sp>
        <p:nvSpPr>
          <p:cNvPr id="21" name="TextBox 20">
            <a:extLst>
              <a:ext uri="{FF2B5EF4-FFF2-40B4-BE49-F238E27FC236}">
                <a16:creationId xmlns:a16="http://schemas.microsoft.com/office/drawing/2014/main" id="{04402D57-F7EA-8AE7-B4A8-D6ADC48AAC7C}"/>
              </a:ext>
            </a:extLst>
          </p:cNvPr>
          <p:cNvSpPr txBox="1">
            <a:spLocks noGrp="1" noRot="1" noMove="1" noResize="1" noEditPoints="1" noAdjustHandles="1" noChangeArrowheads="1" noChangeShapeType="1"/>
          </p:cNvSpPr>
          <p:nvPr/>
        </p:nvSpPr>
        <p:spPr>
          <a:xfrm>
            <a:off x="114300" y="2007117"/>
            <a:ext cx="430553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46" indent="-171446" algn="l" defTabSz="309548">
              <a:buSzPct val="70000"/>
              <a:buBlip>
                <a:blip r:embed="rId11"/>
              </a:buBlip>
            </a:pPr>
            <a:r>
              <a:rPr lang="en-US" sz="1000">
                <a:solidFill>
                  <a:srgbClr val="000000">
                    <a:lumMod val="85000"/>
                    <a:lumOff val="15000"/>
                  </a:srgbClr>
                </a:solidFill>
                <a:latin typeface="☞Gilroy-Medium" panose="00000600000000000000" pitchFamily="2" charset="0"/>
              </a:rPr>
              <a:t>Client – </a:t>
            </a:r>
            <a:r>
              <a:rPr lang="en-US" sz="1000" err="1">
                <a:solidFill>
                  <a:srgbClr val="000000">
                    <a:lumMod val="85000"/>
                    <a:lumOff val="15000"/>
                  </a:srgbClr>
                </a:solidFill>
                <a:latin typeface="☞Gilroy-Medium" panose="00000600000000000000" pitchFamily="2" charset="0"/>
              </a:rPr>
              <a:t>AstroApp</a:t>
            </a:r>
            <a:r>
              <a:rPr lang="en-US" sz="1000">
                <a:solidFill>
                  <a:srgbClr val="000000">
                    <a:lumMod val="85000"/>
                    <a:lumOff val="15000"/>
                  </a:srgbClr>
                </a:solidFill>
                <a:latin typeface="☞Gilroy-Medium" panose="00000600000000000000" pitchFamily="2" charset="0"/>
              </a:rPr>
              <a:t> - Existing app with legacy technology had challenges such as scalability, ease of operation and maintainability </a:t>
            </a:r>
          </a:p>
          <a:p>
            <a:pPr marL="171446" indent="-171446" algn="l" defTabSz="309548">
              <a:buSzPct val="70000"/>
              <a:buBlip>
                <a:blip r:embed="rId11"/>
              </a:buBlip>
            </a:pPr>
            <a:r>
              <a:rPr lang="en-US" sz="1000">
                <a:solidFill>
                  <a:srgbClr val="000000">
                    <a:lumMod val="85000"/>
                    <a:lumOff val="15000"/>
                  </a:srgbClr>
                </a:solidFill>
                <a:latin typeface="☞Gilroy-Medium" panose="00000600000000000000" pitchFamily="2" charset="0"/>
              </a:rPr>
              <a:t>The user experience was not satisfactory, limiting the user base expansion</a:t>
            </a:r>
          </a:p>
          <a:p>
            <a:pPr marL="171446" indent="-171446" algn="l" defTabSz="309548">
              <a:buSzPct val="70000"/>
              <a:buBlip>
                <a:blip r:embed="rId11"/>
              </a:buBlip>
            </a:pPr>
            <a:r>
              <a:rPr lang="en-US" sz="1000">
                <a:solidFill>
                  <a:srgbClr val="000000">
                    <a:lumMod val="85000"/>
                    <a:lumOff val="15000"/>
                  </a:srgbClr>
                </a:solidFill>
                <a:latin typeface="☞Gilroy-Medium" panose="00000600000000000000" pitchFamily="2" charset="0"/>
              </a:rPr>
              <a:t>Client has plan to expand services globally that need significant facelift to the app and changes to suit global market</a:t>
            </a:r>
          </a:p>
        </p:txBody>
      </p:sp>
      <p:pic>
        <p:nvPicPr>
          <p:cNvPr id="18" name="Graphic 17">
            <a:extLst>
              <a:ext uri="{FF2B5EF4-FFF2-40B4-BE49-F238E27FC236}">
                <a16:creationId xmlns:a16="http://schemas.microsoft.com/office/drawing/2014/main" id="{5097F180-4BD0-F9AB-4655-97755A47331C}"/>
              </a:ext>
            </a:extLst>
          </p:cNvPr>
          <p:cNvPicPr>
            <a:picLocks noGrp="1" noRot="1" noChangeAspect="1" noMove="1" noResize="1" noEditPoints="1" noAdjustHandles="1" noChangeArrowheads="1" noChangeShapeType="1" noCrop="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499" y="3159116"/>
            <a:ext cx="4468111" cy="1829809"/>
          </a:xfrm>
          <a:prstGeom prst="rect">
            <a:avLst/>
          </a:prstGeom>
        </p:spPr>
      </p:pic>
      <p:pic>
        <p:nvPicPr>
          <p:cNvPr id="33" name="Graphic 32">
            <a:extLst>
              <a:ext uri="{FF2B5EF4-FFF2-40B4-BE49-F238E27FC236}">
                <a16:creationId xmlns:a16="http://schemas.microsoft.com/office/drawing/2014/main" id="{B3DDAF99-9FEA-621E-37E8-284BFF971C5B}"/>
              </a:ext>
            </a:extLst>
          </p:cNvPr>
          <p:cNvPicPr>
            <a:picLocks noGrp="1" noRot="1" noChangeAspect="1" noMove="1" noResize="1" noEditPoints="1" noAdjustHandles="1" noChangeArrowheads="1" noChangeShapeType="1" noCrop="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00" y="3619384"/>
            <a:ext cx="4491839" cy="1489345"/>
          </a:xfrm>
          <a:prstGeom prst="rect">
            <a:avLst/>
          </a:prstGeom>
        </p:spPr>
      </p:pic>
      <p:sp>
        <p:nvSpPr>
          <p:cNvPr id="20" name="Rectangle 19">
            <a:extLst>
              <a:ext uri="{FF2B5EF4-FFF2-40B4-BE49-F238E27FC236}">
                <a16:creationId xmlns:a16="http://schemas.microsoft.com/office/drawing/2014/main" id="{B6B8262E-B7BD-A2CA-433D-E766C58BB16F}"/>
              </a:ext>
            </a:extLst>
          </p:cNvPr>
          <p:cNvSpPr>
            <a:spLocks noGrp="1" noRot="1" noMove="1" noResize="1" noEditPoints="1" noAdjustHandles="1" noChangeArrowheads="1" noChangeShapeType="1"/>
          </p:cNvSpPr>
          <p:nvPr/>
        </p:nvSpPr>
        <p:spPr>
          <a:xfrm>
            <a:off x="222853" y="3345453"/>
            <a:ext cx="3969345"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spc="300">
                <a:solidFill>
                  <a:schemeClr val="bg1"/>
                </a:solidFill>
                <a:latin typeface="☞Gilroy-Bold" panose="00000800000000000000"/>
                <a:sym typeface="Avenir Medium"/>
              </a:rPr>
              <a:t>OUTCOMES DELIVERED</a:t>
            </a:r>
            <a:endParaRPr lang="en-IN" sz="1400" b="1" spc="300">
              <a:solidFill>
                <a:schemeClr val="bg1"/>
              </a:solidFill>
              <a:latin typeface="☞Gilroy-Bold" panose="00000800000000000000"/>
              <a:sym typeface="Avenir Medium"/>
            </a:endParaRPr>
          </a:p>
        </p:txBody>
      </p:sp>
      <p:sp>
        <p:nvSpPr>
          <p:cNvPr id="22" name="TextBox 21">
            <a:extLst>
              <a:ext uri="{FF2B5EF4-FFF2-40B4-BE49-F238E27FC236}">
                <a16:creationId xmlns:a16="http://schemas.microsoft.com/office/drawing/2014/main" id="{9FAEE148-C4D7-7533-E85B-E5BC8BD627E1}"/>
              </a:ext>
            </a:extLst>
          </p:cNvPr>
          <p:cNvSpPr txBox="1">
            <a:spLocks noGrp="1" noRot="1" noMove="1" noResize="1" noEditPoints="1" noAdjustHandles="1" noChangeArrowheads="1" noChangeShapeType="1"/>
          </p:cNvSpPr>
          <p:nvPr/>
        </p:nvSpPr>
        <p:spPr>
          <a:xfrm>
            <a:off x="114299" y="4051478"/>
            <a:ext cx="429101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46" indent="-171446" algn="l" defTabSz="309548">
              <a:buSzPct val="70000"/>
              <a:buBlip>
                <a:blip r:embed="rId11"/>
              </a:buBlip>
            </a:pPr>
            <a:r>
              <a:rPr lang="en-US" sz="1000" dirty="0">
                <a:solidFill>
                  <a:srgbClr val="000000">
                    <a:lumMod val="85000"/>
                    <a:lumOff val="15000"/>
                  </a:srgbClr>
                </a:solidFill>
                <a:latin typeface="☞Gilroy-Medium" panose="00000600000000000000" pitchFamily="2" charset="0"/>
              </a:rPr>
              <a:t>Reengineered the work business flow and algorithm for better efficiency</a:t>
            </a:r>
          </a:p>
          <a:p>
            <a:pPr marL="171446" indent="-171446" algn="l" defTabSz="309548">
              <a:buSzPct val="70000"/>
              <a:buBlip>
                <a:blip r:embed="rId11"/>
              </a:buBlip>
            </a:pPr>
            <a:r>
              <a:rPr lang="en-US" sz="1000" dirty="0">
                <a:solidFill>
                  <a:srgbClr val="000000">
                    <a:lumMod val="85000"/>
                    <a:lumOff val="15000"/>
                  </a:srgbClr>
                </a:solidFill>
                <a:latin typeface="☞Gilroy-Medium" panose="00000600000000000000" pitchFamily="2" charset="0"/>
              </a:rPr>
              <a:t>Redesigned the UX and UI for world class user experience</a:t>
            </a:r>
          </a:p>
          <a:p>
            <a:pPr marL="171446" indent="-171446" algn="l" defTabSz="309548">
              <a:buSzPct val="70000"/>
              <a:buBlip>
                <a:blip r:embed="rId11"/>
              </a:buBlip>
            </a:pPr>
            <a:r>
              <a:rPr lang="en-US" sz="1000" dirty="0">
                <a:solidFill>
                  <a:srgbClr val="000000">
                    <a:lumMod val="85000"/>
                    <a:lumOff val="15000"/>
                  </a:srgbClr>
                </a:solidFill>
                <a:latin typeface="☞Gilroy-Medium" panose="00000600000000000000" pitchFamily="2" charset="0"/>
              </a:rPr>
              <a:t>Build new features to increased value added services and asset monetization </a:t>
            </a:r>
          </a:p>
        </p:txBody>
      </p:sp>
      <p:sp>
        <p:nvSpPr>
          <p:cNvPr id="23" name="TextBox 22">
            <a:extLst>
              <a:ext uri="{FF2B5EF4-FFF2-40B4-BE49-F238E27FC236}">
                <a16:creationId xmlns:a16="http://schemas.microsoft.com/office/drawing/2014/main" id="{9B989819-53FE-3E16-4D9F-DBE34C64D528}"/>
              </a:ext>
            </a:extLst>
          </p:cNvPr>
          <p:cNvSpPr txBox="1">
            <a:spLocks noGrp="1" noRot="1" noMove="1" noResize="1" noEditPoints="1" noAdjustHandles="1" noChangeArrowheads="1" noChangeShapeType="1"/>
          </p:cNvSpPr>
          <p:nvPr/>
        </p:nvSpPr>
        <p:spPr>
          <a:xfrm>
            <a:off x="2761192" y="636059"/>
            <a:ext cx="1569340"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050" b="1" i="0" u="none" strike="noStrike" cap="none" spc="0" normalizeH="0" baseline="0">
                <a:ln>
                  <a:noFill/>
                </a:ln>
                <a:solidFill>
                  <a:schemeClr val="bg1"/>
                </a:solidFill>
                <a:effectLst/>
                <a:uFillTx/>
                <a:latin typeface="Gilroy-Bold ☞"/>
                <a:sym typeface="Avenir Light"/>
              </a:rPr>
              <a:t>Industry</a:t>
            </a:r>
          </a:p>
          <a:p>
            <a:pPr marL="0" marR="0" indent="0" algn="l" defTabSz="825500" rtl="0" fontAlgn="auto" latinLnBrk="0" hangingPunct="0">
              <a:lnSpc>
                <a:spcPct val="100000"/>
              </a:lnSpc>
              <a:spcBef>
                <a:spcPts val="0"/>
              </a:spcBef>
              <a:spcAft>
                <a:spcPts val="0"/>
              </a:spcAft>
              <a:buClrTx/>
              <a:buSzTx/>
              <a:buFontTx/>
              <a:buNone/>
              <a:tabLst/>
            </a:pPr>
            <a:r>
              <a:rPr kumimoji="0" lang="en-IN" sz="1000" b="0" i="0" u="none" strike="noStrike" cap="none" spc="0" normalizeH="0" baseline="0">
                <a:ln>
                  <a:noFill/>
                </a:ln>
                <a:solidFill>
                  <a:schemeClr val="bg1"/>
                </a:solidFill>
                <a:effectLst/>
                <a:uFillTx/>
                <a:latin typeface="☞Gilroy-Regular" panose="00000500000000000000" pitchFamily="2" charset="0"/>
                <a:sym typeface="Avenir Light"/>
              </a:rPr>
              <a:t>Prediction &amp; Ecommerce </a:t>
            </a:r>
          </a:p>
        </p:txBody>
      </p:sp>
      <p:sp>
        <p:nvSpPr>
          <p:cNvPr id="24" name="TextBox 23">
            <a:extLst>
              <a:ext uri="{FF2B5EF4-FFF2-40B4-BE49-F238E27FC236}">
                <a16:creationId xmlns:a16="http://schemas.microsoft.com/office/drawing/2014/main" id="{52E3B433-809E-F58F-E9FB-1C5D4A01F22E}"/>
              </a:ext>
            </a:extLst>
          </p:cNvPr>
          <p:cNvSpPr txBox="1">
            <a:spLocks noGrp="1" noRot="1" noMove="1" noResize="1" noEditPoints="1" noAdjustHandles="1" noChangeArrowheads="1" noChangeShapeType="1"/>
          </p:cNvSpPr>
          <p:nvPr/>
        </p:nvSpPr>
        <p:spPr>
          <a:xfrm>
            <a:off x="2761192" y="1063395"/>
            <a:ext cx="867225"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25500"/>
            <a:r>
              <a:rPr lang="en-US" sz="1050" b="1">
                <a:solidFill>
                  <a:schemeClr val="bg1"/>
                </a:solidFill>
                <a:latin typeface="Gilroy-Bold ☞"/>
              </a:rPr>
              <a:t>Headquarters</a:t>
            </a:r>
          </a:p>
          <a:p>
            <a:pPr algn="l" defTabSz="825500"/>
            <a:r>
              <a:rPr lang="en-US" sz="1000">
                <a:solidFill>
                  <a:schemeClr val="bg1"/>
                </a:solidFill>
                <a:latin typeface="☞Gilroy-Regular" panose="00000500000000000000" pitchFamily="2" charset="0"/>
              </a:rPr>
              <a:t>Pune</a:t>
            </a:r>
            <a:endParaRPr lang="en-IN" sz="1000">
              <a:solidFill>
                <a:schemeClr val="bg1"/>
              </a:solidFill>
              <a:latin typeface="☞Gilroy-Regular" panose="00000500000000000000" pitchFamily="2" charset="0"/>
            </a:endParaRPr>
          </a:p>
        </p:txBody>
      </p:sp>
      <p:pic>
        <p:nvPicPr>
          <p:cNvPr id="25" name="Graphic 24" descr="Factory with solid fill">
            <a:extLst>
              <a:ext uri="{FF2B5EF4-FFF2-40B4-BE49-F238E27FC236}">
                <a16:creationId xmlns:a16="http://schemas.microsoft.com/office/drawing/2014/main" id="{25DAE267-60DE-4489-C1AF-C1C6F40F2A60}"/>
              </a:ext>
            </a:extLst>
          </p:cNvPr>
          <p:cNvPicPr>
            <a:picLocks noGrp="1" noRot="1" noChangeAspect="1" noMove="1" noResize="1" noEditPoints="1" noAdjustHandles="1" noChangeArrowheads="1" noChangeShapeType="1" noCrop="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440526" y="661106"/>
            <a:ext cx="320666" cy="320666"/>
          </a:xfrm>
          <a:prstGeom prst="rect">
            <a:avLst/>
          </a:prstGeom>
        </p:spPr>
      </p:pic>
      <p:pic>
        <p:nvPicPr>
          <p:cNvPr id="26" name="Graphic 25" descr="Building with solid fill">
            <a:extLst>
              <a:ext uri="{FF2B5EF4-FFF2-40B4-BE49-F238E27FC236}">
                <a16:creationId xmlns:a16="http://schemas.microsoft.com/office/drawing/2014/main" id="{2CF3C2D7-5C92-CEF0-D598-1D07446A7938}"/>
              </a:ext>
            </a:extLst>
          </p:cNvPr>
          <p:cNvPicPr>
            <a:picLocks noGrp="1" noRot="1" noChangeAspect="1" noMove="1" noResize="1" noEditPoints="1" noAdjustHandles="1" noChangeArrowheads="1" noChangeShapeType="1" noCrop="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440526" y="1086240"/>
            <a:ext cx="320666" cy="320666"/>
          </a:xfrm>
          <a:prstGeom prst="rect">
            <a:avLst/>
          </a:prstGeom>
        </p:spPr>
      </p:pic>
      <p:pic>
        <p:nvPicPr>
          <p:cNvPr id="2" name="Picture 1">
            <a:extLst>
              <a:ext uri="{FF2B5EF4-FFF2-40B4-BE49-F238E27FC236}">
                <a16:creationId xmlns:a16="http://schemas.microsoft.com/office/drawing/2014/main" id="{E157707F-BB4F-8EA9-338B-A2E58D610AD5}"/>
              </a:ext>
            </a:extLst>
          </p:cNvPr>
          <p:cNvPicPr>
            <a:picLocks noGrp="1" noRot="1" noChangeAspect="1" noMove="1" noResize="1" noEditPoints="1" noAdjustHandles="1" noChangeArrowheads="1" noChangeShapeType="1" noCrop="1"/>
          </p:cNvPicPr>
          <p:nvPr/>
        </p:nvPicPr>
        <p:blipFill>
          <a:blip r:embed="rId17"/>
          <a:stretch>
            <a:fillRect/>
          </a:stretch>
        </p:blipFill>
        <p:spPr>
          <a:xfrm>
            <a:off x="5015424" y="1065250"/>
            <a:ext cx="1787342" cy="306004"/>
          </a:xfrm>
          <a:prstGeom prst="rect">
            <a:avLst/>
          </a:prstGeom>
        </p:spPr>
      </p:pic>
      <p:pic>
        <p:nvPicPr>
          <p:cNvPr id="4" name="Picture 3" descr="A red square with a white circle with yellow rings around it&#10;&#10;Description automatically generated">
            <a:extLst>
              <a:ext uri="{FF2B5EF4-FFF2-40B4-BE49-F238E27FC236}">
                <a16:creationId xmlns:a16="http://schemas.microsoft.com/office/drawing/2014/main" id="{01292300-CAA7-4A4C-DD88-0999882D292A}"/>
              </a:ext>
            </a:extLst>
          </p:cNvPr>
          <p:cNvPicPr>
            <a:picLocks noGrp="1" noRot="1" noChangeAspect="1" noMove="1" noResize="1" noEditPoints="1" noAdjustHandles="1" noChangeArrowheads="1" noChangeShapeType="1" noCrop="1"/>
          </p:cNvPicPr>
          <p:nvPr/>
        </p:nvPicPr>
        <p:blipFill>
          <a:blip r:embed="rId18" cstate="print">
            <a:extLst>
              <a:ext uri="{28A0092B-C50C-407E-A947-70E740481C1C}">
                <a14:useLocalDpi xmlns:a14="http://schemas.microsoft.com/office/drawing/2010/main" val="0"/>
              </a:ext>
            </a:extLst>
          </a:blip>
          <a:stretch>
            <a:fillRect/>
          </a:stretch>
        </p:blipFill>
        <p:spPr>
          <a:xfrm>
            <a:off x="633036" y="958850"/>
            <a:ext cx="500670" cy="500668"/>
          </a:xfrm>
          <a:prstGeom prst="rect">
            <a:avLst/>
          </a:prstGeom>
        </p:spPr>
      </p:pic>
      <p:pic>
        <p:nvPicPr>
          <p:cNvPr id="27" name="Graphic 26">
            <a:extLst>
              <a:ext uri="{FF2B5EF4-FFF2-40B4-BE49-F238E27FC236}">
                <a16:creationId xmlns:a16="http://schemas.microsoft.com/office/drawing/2014/main" id="{C672BCB7-D865-AA03-C180-310279F0B1AB}"/>
              </a:ext>
            </a:extLst>
          </p:cNvPr>
          <p:cNvPicPr>
            <a:picLocks noGrp="1" noRot="1" noChangeAspect="1" noMove="1" noResize="1" noEditPoints="1" noAdjustHandles="1" noChangeArrowheads="1" noChangeShapeType="1" noCrop="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382158" y="1566009"/>
            <a:ext cx="395130" cy="395130"/>
          </a:xfrm>
          <a:prstGeom prst="rect">
            <a:avLst/>
          </a:prstGeom>
        </p:spPr>
      </p:pic>
      <p:pic>
        <p:nvPicPr>
          <p:cNvPr id="28" name="Graphic 27">
            <a:extLst>
              <a:ext uri="{FF2B5EF4-FFF2-40B4-BE49-F238E27FC236}">
                <a16:creationId xmlns:a16="http://schemas.microsoft.com/office/drawing/2014/main" id="{809BA54B-38ED-0D46-5977-AABDD404CE80}"/>
              </a:ext>
            </a:extLst>
          </p:cNvPr>
          <p:cNvPicPr>
            <a:picLocks noGrp="1" noRot="1" noChangeAspect="1" noMove="1" noResize="1" noEditPoints="1" noAdjustHandles="1" noChangeArrowheads="1" noChangeShapeType="1" noCrop="1"/>
          </p:cNvPicPr>
          <p:nvPr/>
        </p:nvPicPr>
        <p:blipFill rotWithShape="1">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l="13713" t="12230" r="5765" b="11475"/>
          <a:stretch/>
        </p:blipFill>
        <p:spPr>
          <a:xfrm>
            <a:off x="8362950" y="3368452"/>
            <a:ext cx="447950" cy="424430"/>
          </a:xfrm>
          <a:prstGeom prst="rect">
            <a:avLst/>
          </a:prstGeom>
        </p:spPr>
      </p:pic>
      <p:pic>
        <p:nvPicPr>
          <p:cNvPr id="34" name="Graphic 33">
            <a:extLst>
              <a:ext uri="{FF2B5EF4-FFF2-40B4-BE49-F238E27FC236}">
                <a16:creationId xmlns:a16="http://schemas.microsoft.com/office/drawing/2014/main" id="{123C5ED0-7073-3B97-0C1F-DB858A6D16A2}"/>
              </a:ext>
            </a:extLst>
          </p:cNvPr>
          <p:cNvPicPr>
            <a:picLocks noGrp="1" noRot="1" noChangeAspect="1" noMove="1" noResize="1" noEditPoints="1" noAdjustHandles="1" noChangeArrowheads="1" noChangeShapeType="1" noCrop="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95858" y="1566009"/>
            <a:ext cx="395130" cy="395130"/>
          </a:xfrm>
          <a:prstGeom prst="rect">
            <a:avLst/>
          </a:prstGeom>
        </p:spPr>
      </p:pic>
      <p:pic>
        <p:nvPicPr>
          <p:cNvPr id="35" name="Graphic 34">
            <a:extLst>
              <a:ext uri="{FF2B5EF4-FFF2-40B4-BE49-F238E27FC236}">
                <a16:creationId xmlns:a16="http://schemas.microsoft.com/office/drawing/2014/main" id="{14AF31C4-7AB6-C42D-F732-0DE1E0096B75}"/>
              </a:ext>
            </a:extLst>
          </p:cNvPr>
          <p:cNvPicPr>
            <a:picLocks noGrp="1" noRot="1" noChangeAspect="1" noMove="1" noResize="1" noEditPoints="1" noAdjustHandles="1" noChangeArrowheads="1" noChangeShapeType="1" noCrop="1"/>
          </p:cNvPicPr>
          <p:nvPr/>
        </p:nvPicPr>
        <p:blipFill rotWithShape="1">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l="13713" t="12230" r="5765" b="11475"/>
          <a:stretch/>
        </p:blipFill>
        <p:spPr>
          <a:xfrm>
            <a:off x="3676650" y="3368452"/>
            <a:ext cx="447950" cy="424430"/>
          </a:xfrm>
          <a:prstGeom prst="rect">
            <a:avLst/>
          </a:prstGeom>
        </p:spPr>
      </p:pic>
    </p:spTree>
    <p:extLst>
      <p:ext uri="{BB962C8B-B14F-4D97-AF65-F5344CB8AC3E}">
        <p14:creationId xmlns:p14="http://schemas.microsoft.com/office/powerpoint/2010/main" val="292704729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11941EA-DB80-6A3F-D781-4DB208F197F6}"/>
              </a:ext>
            </a:extLst>
          </p:cNvPr>
          <p:cNvSpPr>
            <a:spLocks noGrp="1" noRot="1" noMove="1" noResize="1" noEditPoints="1" noAdjustHandles="1" noChangeArrowheads="1" noChangeShapeType="1"/>
          </p:cNvSpPr>
          <p:nvPr/>
        </p:nvSpPr>
        <p:spPr>
          <a:xfrm>
            <a:off x="0" y="0"/>
            <a:ext cx="9144000" cy="514350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2" name="Graphic 1">
            <a:extLst>
              <a:ext uri="{FF2B5EF4-FFF2-40B4-BE49-F238E27FC236}">
                <a16:creationId xmlns:a16="http://schemas.microsoft.com/office/drawing/2014/main" id="{5A2E07AC-E175-65CC-5DEF-45C9BEA316B2}"/>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2909" y="570294"/>
            <a:ext cx="4272024" cy="1271404"/>
          </a:xfrm>
          <a:prstGeom prst="rect">
            <a:avLst/>
          </a:prstGeom>
        </p:spPr>
      </p:pic>
      <p:pic>
        <p:nvPicPr>
          <p:cNvPr id="4" name="Graphic 3">
            <a:extLst>
              <a:ext uri="{FF2B5EF4-FFF2-40B4-BE49-F238E27FC236}">
                <a16:creationId xmlns:a16="http://schemas.microsoft.com/office/drawing/2014/main" id="{E79031C0-EB95-D977-A717-1D35B2688FE6}"/>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648" y="570294"/>
            <a:ext cx="4272024" cy="1271404"/>
          </a:xfrm>
          <a:prstGeom prst="rect">
            <a:avLst/>
          </a:prstGeom>
        </p:spPr>
      </p:pic>
      <p:pic>
        <p:nvPicPr>
          <p:cNvPr id="39" name="Graphic 38">
            <a:extLst>
              <a:ext uri="{FF2B5EF4-FFF2-40B4-BE49-F238E27FC236}">
                <a16:creationId xmlns:a16="http://schemas.microsoft.com/office/drawing/2014/main" id="{4ED920B8-EE79-BFD5-5817-3C460AE35945}"/>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31132" y="1344921"/>
            <a:ext cx="4468111" cy="1829809"/>
          </a:xfrm>
          <a:prstGeom prst="rect">
            <a:avLst/>
          </a:prstGeom>
        </p:spPr>
      </p:pic>
      <p:pic>
        <p:nvPicPr>
          <p:cNvPr id="40" name="Graphic 39">
            <a:extLst>
              <a:ext uri="{FF2B5EF4-FFF2-40B4-BE49-F238E27FC236}">
                <a16:creationId xmlns:a16="http://schemas.microsoft.com/office/drawing/2014/main" id="{9412BC9A-B950-E82C-AF1E-BB130B9E8B47}"/>
              </a:ext>
            </a:extLst>
          </p:cNvPr>
          <p:cNvPicPr>
            <a:picLocks noGrp="1" noRot="1" noChangeAspect="1" noMove="1" noResize="1" noEditPoints="1" noAdjustHandles="1" noChangeArrowheads="1" noChangeShapeType="1" noCrop="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033" y="1805189"/>
            <a:ext cx="4491839" cy="1489345"/>
          </a:xfrm>
          <a:prstGeom prst="rect">
            <a:avLst/>
          </a:prstGeom>
        </p:spPr>
      </p:pic>
      <p:pic>
        <p:nvPicPr>
          <p:cNvPr id="41" name="Graphic 40">
            <a:extLst>
              <a:ext uri="{FF2B5EF4-FFF2-40B4-BE49-F238E27FC236}">
                <a16:creationId xmlns:a16="http://schemas.microsoft.com/office/drawing/2014/main" id="{A8508A87-09F5-E939-48B1-906643157A34}"/>
              </a:ext>
            </a:extLst>
          </p:cNvPr>
          <p:cNvPicPr>
            <a:picLocks noGrp="1" noRot="1" noChangeAspect="1" noMove="1" noResize="1" noEditPoints="1" noAdjustHandles="1" noChangeArrowheads="1" noChangeShapeType="1" noCrop="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31132" y="3159116"/>
            <a:ext cx="4468111" cy="1829809"/>
          </a:xfrm>
          <a:prstGeom prst="rect">
            <a:avLst/>
          </a:prstGeom>
        </p:spPr>
      </p:pic>
      <p:pic>
        <p:nvPicPr>
          <p:cNvPr id="42" name="Graphic 41">
            <a:extLst>
              <a:ext uri="{FF2B5EF4-FFF2-40B4-BE49-F238E27FC236}">
                <a16:creationId xmlns:a16="http://schemas.microsoft.com/office/drawing/2014/main" id="{D3325931-6B2B-4B6D-9323-FE1EEF043DF4}"/>
              </a:ext>
            </a:extLst>
          </p:cNvPr>
          <p:cNvPicPr>
            <a:picLocks noGrp="1" noRot="1" noChangeAspect="1" noMove="1" noResize="1" noEditPoints="1" noAdjustHandles="1" noChangeArrowheads="1" noChangeShapeType="1" noCrop="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033" y="3619384"/>
            <a:ext cx="4491839" cy="1489345"/>
          </a:xfrm>
          <a:prstGeom prst="rect">
            <a:avLst/>
          </a:prstGeom>
        </p:spPr>
      </p:pic>
      <p:sp>
        <p:nvSpPr>
          <p:cNvPr id="7" name="Rectangle 6">
            <a:extLst>
              <a:ext uri="{FF2B5EF4-FFF2-40B4-BE49-F238E27FC236}">
                <a16:creationId xmlns:a16="http://schemas.microsoft.com/office/drawing/2014/main" id="{64530C5D-CD9B-0E23-E35F-9BB349111DBF}"/>
              </a:ext>
            </a:extLst>
          </p:cNvPr>
          <p:cNvSpPr>
            <a:spLocks noGrp="1" noRot="1" noMove="1" noResize="1" noEditPoints="1" noAdjustHandles="1" noChangeArrowheads="1" noChangeShapeType="1"/>
          </p:cNvSpPr>
          <p:nvPr/>
        </p:nvSpPr>
        <p:spPr>
          <a:xfrm>
            <a:off x="4818473" y="1530906"/>
            <a:ext cx="397885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cap="all" spc="300">
                <a:solidFill>
                  <a:schemeClr val="bg1"/>
                </a:solidFill>
                <a:latin typeface="☞Gilroy-Bold" panose="00000800000000000000"/>
                <a:sym typeface="Avenir Medium"/>
              </a:rPr>
              <a:t>PROBLEM STATEMENT</a:t>
            </a:r>
            <a:endParaRPr lang="en-IN" sz="1400" b="1" cap="all" spc="300">
              <a:solidFill>
                <a:schemeClr val="bg1"/>
              </a:solidFill>
              <a:latin typeface="☞Gilroy-Bold" panose="00000800000000000000"/>
              <a:sym typeface="Avenir Medium"/>
            </a:endParaRPr>
          </a:p>
        </p:txBody>
      </p:sp>
      <p:sp>
        <p:nvSpPr>
          <p:cNvPr id="8" name="Rectangle 7">
            <a:extLst>
              <a:ext uri="{FF2B5EF4-FFF2-40B4-BE49-F238E27FC236}">
                <a16:creationId xmlns:a16="http://schemas.microsoft.com/office/drawing/2014/main" id="{9B815E1A-832B-771E-0DFD-B09013255900}"/>
              </a:ext>
            </a:extLst>
          </p:cNvPr>
          <p:cNvSpPr>
            <a:spLocks noGrp="1" noRot="1" noMove="1" noResize="1" noEditPoints="1" noAdjustHandles="1" noChangeArrowheads="1" noChangeShapeType="1"/>
          </p:cNvSpPr>
          <p:nvPr/>
        </p:nvSpPr>
        <p:spPr>
          <a:xfrm>
            <a:off x="4808948" y="3345453"/>
            <a:ext cx="397885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cap="all" spc="300">
                <a:solidFill>
                  <a:schemeClr val="bg1"/>
                </a:solidFill>
                <a:latin typeface="☞Gilroy-Bold" panose="00000800000000000000"/>
                <a:sym typeface="Avenir Medium"/>
              </a:rPr>
              <a:t>OUTCOMEs DELIVERED</a:t>
            </a:r>
            <a:endParaRPr lang="en-IN" sz="1400" b="1" cap="all" spc="300">
              <a:solidFill>
                <a:schemeClr val="bg1"/>
              </a:solidFill>
              <a:latin typeface="☞Gilroy-Bold" panose="00000800000000000000"/>
              <a:sym typeface="Avenir Medium"/>
            </a:endParaRPr>
          </a:p>
        </p:txBody>
      </p:sp>
      <p:sp>
        <p:nvSpPr>
          <p:cNvPr id="9" name="TextBox 8">
            <a:extLst>
              <a:ext uri="{FF2B5EF4-FFF2-40B4-BE49-F238E27FC236}">
                <a16:creationId xmlns:a16="http://schemas.microsoft.com/office/drawing/2014/main" id="{EB207980-243D-664D-E543-782622B9EDB5}"/>
              </a:ext>
            </a:extLst>
          </p:cNvPr>
          <p:cNvSpPr txBox="1">
            <a:spLocks noGrp="1" noRot="1" noMove="1" noResize="1" noEditPoints="1" noAdjustHandles="1" noChangeArrowheads="1" noChangeShapeType="1"/>
          </p:cNvSpPr>
          <p:nvPr/>
        </p:nvSpPr>
        <p:spPr>
          <a:xfrm>
            <a:off x="4699339" y="2015148"/>
            <a:ext cx="430553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46" indent="-171446" algn="l" defTabSz="309548">
              <a:buSzPct val="70000"/>
              <a:buBlip>
                <a:blip r:embed="rId10"/>
              </a:buBlip>
              <a:defRPr sz="900">
                <a:solidFill>
                  <a:srgbClr val="000000">
                    <a:lumMod val="85000"/>
                    <a:lumOff val="15000"/>
                  </a:srgbClr>
                </a:solidFill>
                <a:latin typeface="Gilroy-Medium" panose="00000600000000000000" pitchFamily="2" charset="0"/>
              </a:defRPr>
            </a:lvl1pPr>
          </a:lstStyle>
          <a:p>
            <a:r>
              <a:rPr lang="en-US">
                <a:solidFill>
                  <a:schemeClr val="tx1"/>
                </a:solidFill>
                <a:latin typeface="☞Gilroy-Medium" panose="00000600000000000000" pitchFamily="2" charset="0"/>
              </a:rPr>
              <a:t>The client envisioned a product, </a:t>
            </a:r>
            <a:r>
              <a:rPr lang="en-US" err="1">
                <a:solidFill>
                  <a:schemeClr val="tx1"/>
                </a:solidFill>
                <a:latin typeface="☞Gilroy-Medium" panose="00000600000000000000" pitchFamily="2" charset="0"/>
              </a:rPr>
              <a:t>Databuck</a:t>
            </a:r>
            <a:r>
              <a:rPr lang="en-US">
                <a:solidFill>
                  <a:schemeClr val="tx1"/>
                </a:solidFill>
                <a:latin typeface="☞Gilroy-Medium" panose="00000600000000000000" pitchFamily="2" charset="0"/>
              </a:rPr>
              <a:t>, to automate validation of quality and integrity of data and be able to handle petabytes of data without scaling issues.​</a:t>
            </a:r>
          </a:p>
          <a:p>
            <a:r>
              <a:rPr lang="en-US">
                <a:solidFill>
                  <a:schemeClr val="tx1"/>
                </a:solidFill>
                <a:latin typeface="☞Gilroy-Medium" panose="00000600000000000000" pitchFamily="2" charset="0"/>
              </a:rPr>
              <a:t>Key requirements - Service provider to support in product development, implementation and post-implementation activities at global level. ​ Support for major/minor enhancements and bug fixes related to the UI module and core engine.</a:t>
            </a:r>
          </a:p>
          <a:p>
            <a:r>
              <a:rPr lang="en-US">
                <a:solidFill>
                  <a:schemeClr val="tx1"/>
                </a:solidFill>
                <a:latin typeface="☞Gilroy-Medium" panose="00000600000000000000" pitchFamily="2" charset="0"/>
              </a:rPr>
              <a:t>Lack of leadership in India </a:t>
            </a:r>
          </a:p>
        </p:txBody>
      </p:sp>
      <p:sp>
        <p:nvSpPr>
          <p:cNvPr id="10" name="TextBox 9">
            <a:extLst>
              <a:ext uri="{FF2B5EF4-FFF2-40B4-BE49-F238E27FC236}">
                <a16:creationId xmlns:a16="http://schemas.microsoft.com/office/drawing/2014/main" id="{9907E1D1-955E-60E9-9F5E-C34504B7F7B4}"/>
              </a:ext>
            </a:extLst>
          </p:cNvPr>
          <p:cNvSpPr txBox="1">
            <a:spLocks noGrp="1" noRot="1" noMove="1" noResize="1" noEditPoints="1" noAdjustHandles="1" noChangeArrowheads="1" noChangeShapeType="1"/>
          </p:cNvSpPr>
          <p:nvPr/>
        </p:nvSpPr>
        <p:spPr>
          <a:xfrm>
            <a:off x="4703149" y="3822846"/>
            <a:ext cx="430552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46" indent="-171446" algn="l" defTabSz="309548">
              <a:buSzPct val="70000"/>
              <a:buBlip>
                <a:blip r:embed="rId10"/>
              </a:buBlip>
              <a:defRPr sz="900">
                <a:solidFill>
                  <a:srgbClr val="000000">
                    <a:lumMod val="85000"/>
                    <a:lumOff val="15000"/>
                  </a:srgbClr>
                </a:solidFill>
                <a:latin typeface="Gilroy-Medium" panose="00000600000000000000" pitchFamily="2" charset="0"/>
              </a:defRPr>
            </a:lvl1pPr>
          </a:lstStyle>
          <a:p>
            <a:r>
              <a:rPr lang="en-US">
                <a:solidFill>
                  <a:schemeClr val="tx1"/>
                </a:solidFill>
                <a:latin typeface="☞Gilroy-Medium" panose="00000600000000000000" pitchFamily="2" charset="0"/>
              </a:rPr>
              <a:t>A significant reduction in TTM, enhancement in product quality, release stabilization, and defect detection.​</a:t>
            </a:r>
          </a:p>
          <a:p>
            <a:r>
              <a:rPr lang="en-US">
                <a:solidFill>
                  <a:schemeClr val="tx1"/>
                </a:solidFill>
                <a:latin typeface="☞Gilroy-Medium" panose="00000600000000000000" pitchFamily="2" charset="0"/>
              </a:rPr>
              <a:t>Robust development and implementation framework allowed for enhanced frequency of upgrades and new feature releases.​</a:t>
            </a:r>
          </a:p>
          <a:p>
            <a:r>
              <a:rPr lang="en-US">
                <a:solidFill>
                  <a:schemeClr val="tx1"/>
                </a:solidFill>
                <a:latin typeface="☞Gilroy-Medium" panose="00000600000000000000" pitchFamily="2" charset="0"/>
              </a:rPr>
              <a:t>Addressed challenges associated with product scalability through the implementation of innovative development ideas.​</a:t>
            </a:r>
          </a:p>
          <a:p>
            <a:r>
              <a:rPr lang="en-US">
                <a:solidFill>
                  <a:schemeClr val="tx1"/>
                </a:solidFill>
                <a:latin typeface="☞Gilroy-Medium" panose="00000600000000000000" pitchFamily="2" charset="0"/>
              </a:rPr>
              <a:t>Provided </a:t>
            </a:r>
            <a:r>
              <a:rPr lang="en-US" err="1">
                <a:solidFill>
                  <a:schemeClr val="tx1"/>
                </a:solidFill>
                <a:latin typeface="☞Gilroy-Medium" panose="00000600000000000000" pitchFamily="2" charset="0"/>
              </a:rPr>
              <a:t>CTOaaS</a:t>
            </a:r>
            <a:r>
              <a:rPr lang="en-US">
                <a:solidFill>
                  <a:schemeClr val="tx1"/>
                </a:solidFill>
                <a:latin typeface="☞Gilroy-Medium" panose="00000600000000000000" pitchFamily="2" charset="0"/>
              </a:rPr>
              <a:t> service and appointed operational head in India for the customer</a:t>
            </a:r>
          </a:p>
        </p:txBody>
      </p:sp>
      <p:sp>
        <p:nvSpPr>
          <p:cNvPr id="12" name="TextBox 11">
            <a:extLst>
              <a:ext uri="{FF2B5EF4-FFF2-40B4-BE49-F238E27FC236}">
                <a16:creationId xmlns:a16="http://schemas.microsoft.com/office/drawing/2014/main" id="{781659F7-2E2A-8E64-3EF5-9279F28C57CE}"/>
              </a:ext>
            </a:extLst>
          </p:cNvPr>
          <p:cNvSpPr txBox="1">
            <a:spLocks noGrp="1" noRot="1" noMove="1" noResize="1" noEditPoints="1" noAdjustHandles="1" noChangeArrowheads="1" noChangeShapeType="1"/>
          </p:cNvSpPr>
          <p:nvPr/>
        </p:nvSpPr>
        <p:spPr>
          <a:xfrm>
            <a:off x="7277802" y="566184"/>
            <a:ext cx="1136530"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050" b="1" i="0" u="none" strike="noStrike" cap="none" spc="0" normalizeH="0" baseline="0">
                <a:ln>
                  <a:noFill/>
                </a:ln>
                <a:solidFill>
                  <a:schemeClr val="bg1"/>
                </a:solidFill>
                <a:effectLst/>
                <a:uFillTx/>
                <a:latin typeface="Gilroy-Bold ☞"/>
                <a:sym typeface="Avenir Light"/>
              </a:rPr>
              <a:t>Industry</a:t>
            </a:r>
          </a:p>
          <a:p>
            <a:pPr marL="0" marR="0" indent="0" algn="l" defTabSz="825500" rtl="0" fontAlgn="auto" latinLnBrk="0" hangingPunct="0">
              <a:lnSpc>
                <a:spcPct val="100000"/>
              </a:lnSpc>
              <a:spcBef>
                <a:spcPts val="0"/>
              </a:spcBef>
              <a:spcAft>
                <a:spcPts val="0"/>
              </a:spcAft>
              <a:buClrTx/>
              <a:buSzTx/>
              <a:buFontTx/>
              <a:buNone/>
              <a:tabLst/>
            </a:pPr>
            <a:r>
              <a:rPr lang="en-US" sz="1000">
                <a:solidFill>
                  <a:schemeClr val="bg1"/>
                </a:solidFill>
                <a:latin typeface="☞Gilroy-Regular" panose="00000500000000000000" pitchFamily="2" charset="0"/>
              </a:rPr>
              <a:t>Software Product</a:t>
            </a:r>
            <a:endParaRPr kumimoji="0" lang="en-IN" sz="1000" b="0" i="0" u="none" strike="noStrike" cap="none" spc="0" normalizeH="0" baseline="0">
              <a:ln>
                <a:noFill/>
              </a:ln>
              <a:solidFill>
                <a:schemeClr val="bg1"/>
              </a:solidFill>
              <a:effectLst/>
              <a:uFillTx/>
              <a:latin typeface="☞Gilroy-Regular" panose="00000500000000000000" pitchFamily="2" charset="0"/>
              <a:sym typeface="Avenir Light"/>
            </a:endParaRPr>
          </a:p>
        </p:txBody>
      </p:sp>
      <p:sp>
        <p:nvSpPr>
          <p:cNvPr id="13" name="TextBox 12">
            <a:extLst>
              <a:ext uri="{FF2B5EF4-FFF2-40B4-BE49-F238E27FC236}">
                <a16:creationId xmlns:a16="http://schemas.microsoft.com/office/drawing/2014/main" id="{DC7EA134-AAB0-EC26-7496-A8C91C70BB85}"/>
              </a:ext>
            </a:extLst>
          </p:cNvPr>
          <p:cNvSpPr txBox="1">
            <a:spLocks noGrp="1" noRot="1" noMove="1" noResize="1" noEditPoints="1" noAdjustHandles="1" noChangeArrowheads="1" noChangeShapeType="1"/>
          </p:cNvSpPr>
          <p:nvPr/>
        </p:nvSpPr>
        <p:spPr>
          <a:xfrm>
            <a:off x="7277802" y="1057696"/>
            <a:ext cx="907300"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25500"/>
            <a:r>
              <a:rPr lang="en-US" sz="1050" b="1">
                <a:solidFill>
                  <a:schemeClr val="bg1"/>
                </a:solidFill>
                <a:latin typeface="Gilroy-Bold ☞"/>
              </a:rPr>
              <a:t>Headquarters</a:t>
            </a:r>
          </a:p>
          <a:p>
            <a:pPr algn="l" defTabSz="825500"/>
            <a:r>
              <a:rPr lang="en-US" sz="1000">
                <a:solidFill>
                  <a:schemeClr val="bg1"/>
                </a:solidFill>
                <a:latin typeface="☞Gilroy-Regular" panose="00000500000000000000" pitchFamily="2" charset="0"/>
              </a:rPr>
              <a:t>United States</a:t>
            </a:r>
            <a:endParaRPr lang="en-IN" sz="1000">
              <a:solidFill>
                <a:schemeClr val="bg1"/>
              </a:solidFill>
              <a:latin typeface="☞Gilroy-Regular" panose="00000500000000000000" pitchFamily="2" charset="0"/>
            </a:endParaRPr>
          </a:p>
        </p:txBody>
      </p:sp>
      <p:pic>
        <p:nvPicPr>
          <p:cNvPr id="14" name="Graphic 13" descr="Factory with solid fill">
            <a:extLst>
              <a:ext uri="{FF2B5EF4-FFF2-40B4-BE49-F238E27FC236}">
                <a16:creationId xmlns:a16="http://schemas.microsoft.com/office/drawing/2014/main" id="{C50B1148-37D2-B45D-DDC7-52DF42D25AFC}"/>
              </a:ext>
            </a:extLst>
          </p:cNvPr>
          <p:cNvPicPr>
            <a:picLocks noGrp="1" noRot="1" noChangeAspect="1" noMove="1" noResize="1" noEditPoints="1" noAdjustHandles="1" noChangeArrowheads="1" noChangeShapeType="1" noCrop="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57136" y="591231"/>
            <a:ext cx="320666" cy="320666"/>
          </a:xfrm>
          <a:prstGeom prst="rect">
            <a:avLst/>
          </a:prstGeom>
        </p:spPr>
      </p:pic>
      <p:pic>
        <p:nvPicPr>
          <p:cNvPr id="15" name="Graphic 14" descr="Building with solid fill">
            <a:extLst>
              <a:ext uri="{FF2B5EF4-FFF2-40B4-BE49-F238E27FC236}">
                <a16:creationId xmlns:a16="http://schemas.microsoft.com/office/drawing/2014/main" id="{881F691D-598E-7172-C794-0C836653D141}"/>
              </a:ext>
            </a:extLst>
          </p:cNvPr>
          <p:cNvPicPr>
            <a:picLocks noGrp="1" noRot="1" noChangeAspect="1" noMove="1" noResize="1" noEditPoints="1" noAdjustHandles="1" noChangeArrowheads="1" noChangeShapeType="1" noCrop="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57136" y="1080541"/>
            <a:ext cx="320666" cy="320666"/>
          </a:xfrm>
          <a:prstGeom prst="rect">
            <a:avLst/>
          </a:prstGeom>
        </p:spPr>
      </p:pic>
      <p:pic>
        <p:nvPicPr>
          <p:cNvPr id="29" name="Picture 28" descr="A white text on a black background&#10;&#10;Description automatically generated">
            <a:extLst>
              <a:ext uri="{FF2B5EF4-FFF2-40B4-BE49-F238E27FC236}">
                <a16:creationId xmlns:a16="http://schemas.microsoft.com/office/drawing/2014/main" id="{FA8D0AA8-4D43-E352-8AC5-4E471633516B}"/>
              </a:ext>
            </a:extLst>
          </p:cNvPr>
          <p:cNvPicPr>
            <a:picLocks noGrp="1" noRot="1" noChangeAspect="1" noMove="1" noResize="1" noEditPoints="1" noAdjustHandles="1" noChangeArrowheads="1" noChangeShapeType="1" noCrop="1"/>
          </p:cNvPicPr>
          <p:nvPr/>
        </p:nvPicPr>
        <p:blipFill>
          <a:blip r:embed="rId15" cstate="print">
            <a:extLst>
              <a:ext uri="{28A0092B-C50C-407E-A947-70E740481C1C}">
                <a14:useLocalDpi xmlns:a14="http://schemas.microsoft.com/office/drawing/2010/main" val="0"/>
              </a:ext>
            </a:extLst>
          </a:blip>
          <a:stretch>
            <a:fillRect/>
          </a:stretch>
        </p:blipFill>
        <p:spPr>
          <a:xfrm>
            <a:off x="8098786" y="38420"/>
            <a:ext cx="961874" cy="608046"/>
          </a:xfrm>
          <a:prstGeom prst="rect">
            <a:avLst/>
          </a:prstGeom>
        </p:spPr>
      </p:pic>
      <p:sp>
        <p:nvSpPr>
          <p:cNvPr id="32" name="Title 6">
            <a:extLst>
              <a:ext uri="{FF2B5EF4-FFF2-40B4-BE49-F238E27FC236}">
                <a16:creationId xmlns:a16="http://schemas.microsoft.com/office/drawing/2014/main" id="{9B7ACB13-7D00-BEC2-C1BD-33022194C9C0}"/>
              </a:ext>
            </a:extLst>
          </p:cNvPr>
          <p:cNvSpPr txBox="1">
            <a:spLocks noGrp="1" noRot="1" noMove="1" noResize="1" noEditPoints="1" noAdjustHandles="1" noChangeArrowheads="1" noChangeShapeType="1"/>
          </p:cNvSpPr>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hangingPunct="1"/>
            <a:r>
              <a:rPr lang="en-IN" b="1">
                <a:solidFill>
                  <a:srgbClr val="4FA6DA"/>
                </a:solidFill>
                <a:latin typeface="☞Gilroy-Bold" panose="00000800000000000000"/>
              </a:rPr>
              <a:t>case Studies - </a:t>
            </a:r>
            <a:r>
              <a:rPr lang="en-IN" b="1" err="1">
                <a:solidFill>
                  <a:srgbClr val="4FA6DA"/>
                </a:solidFill>
                <a:latin typeface="☞Gilroy-Bold" panose="00000800000000000000"/>
              </a:rPr>
              <a:t>C</a:t>
            </a:r>
            <a:r>
              <a:rPr lang="en-IN" b="1" cap="none" err="1">
                <a:solidFill>
                  <a:srgbClr val="4FA6DA"/>
                </a:solidFill>
                <a:latin typeface="☞Gilroy-Bold" panose="00000800000000000000"/>
              </a:rPr>
              <a:t>o</a:t>
            </a:r>
            <a:r>
              <a:rPr lang="en-IN" b="1" err="1">
                <a:solidFill>
                  <a:srgbClr val="4FA6DA"/>
                </a:solidFill>
                <a:latin typeface="☞Gilroy-Bold" panose="00000800000000000000"/>
              </a:rPr>
              <a:t>E</a:t>
            </a:r>
            <a:endParaRPr lang="en-IN" b="1">
              <a:solidFill>
                <a:srgbClr val="4FA6DA"/>
              </a:solidFill>
              <a:latin typeface="☞Gilroy-Bold" panose="00000800000000000000"/>
            </a:endParaRPr>
          </a:p>
        </p:txBody>
      </p:sp>
      <p:pic>
        <p:nvPicPr>
          <p:cNvPr id="3" name="Graphic 2">
            <a:extLst>
              <a:ext uri="{FF2B5EF4-FFF2-40B4-BE49-F238E27FC236}">
                <a16:creationId xmlns:a16="http://schemas.microsoft.com/office/drawing/2014/main" id="{CB973DE5-6845-1E2B-A046-7CFBBE8886C4}"/>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499" y="1344921"/>
            <a:ext cx="4468111" cy="1829809"/>
          </a:xfrm>
          <a:prstGeom prst="rect">
            <a:avLst/>
          </a:prstGeom>
        </p:spPr>
      </p:pic>
      <p:pic>
        <p:nvPicPr>
          <p:cNvPr id="5" name="Graphic 4">
            <a:extLst>
              <a:ext uri="{FF2B5EF4-FFF2-40B4-BE49-F238E27FC236}">
                <a16:creationId xmlns:a16="http://schemas.microsoft.com/office/drawing/2014/main" id="{718D3034-9823-3C3D-E2D2-208D7CBF1343}"/>
              </a:ext>
            </a:extLst>
          </p:cNvPr>
          <p:cNvPicPr>
            <a:picLocks noGrp="1" noRot="1" noChangeAspect="1" noMove="1" noResize="1" noEditPoints="1" noAdjustHandles="1" noChangeArrowheads="1" noChangeShapeType="1" noCrop="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400" y="1805189"/>
            <a:ext cx="4491839" cy="1489345"/>
          </a:xfrm>
          <a:prstGeom prst="rect">
            <a:avLst/>
          </a:prstGeom>
        </p:spPr>
      </p:pic>
      <p:sp>
        <p:nvSpPr>
          <p:cNvPr id="19" name="Rectangle 18">
            <a:extLst>
              <a:ext uri="{FF2B5EF4-FFF2-40B4-BE49-F238E27FC236}">
                <a16:creationId xmlns:a16="http://schemas.microsoft.com/office/drawing/2014/main" id="{0C6DF7F3-32B7-7039-9C68-F72D57048453}"/>
              </a:ext>
            </a:extLst>
          </p:cNvPr>
          <p:cNvSpPr>
            <a:spLocks noGrp="1" noRot="1" noMove="1" noResize="1" noEditPoints="1" noAdjustHandles="1" noChangeArrowheads="1" noChangeShapeType="1"/>
          </p:cNvSpPr>
          <p:nvPr/>
        </p:nvSpPr>
        <p:spPr>
          <a:xfrm>
            <a:off x="232378" y="1530906"/>
            <a:ext cx="3969345"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spc="300">
                <a:solidFill>
                  <a:schemeClr val="bg1"/>
                </a:solidFill>
                <a:latin typeface="☞Gilroy-Bold" panose="00000800000000000000"/>
                <a:ea typeface="Avenir Medium"/>
                <a:cs typeface="Avenir Medium"/>
                <a:sym typeface="Avenir Medium"/>
              </a:rPr>
              <a:t>PROBLEM STATEMENT</a:t>
            </a:r>
            <a:endParaRPr lang="en-IN" sz="1400" b="1" spc="300">
              <a:solidFill>
                <a:schemeClr val="bg1"/>
              </a:solidFill>
              <a:latin typeface="☞Gilroy-Bold" panose="00000800000000000000"/>
              <a:ea typeface="Avenir Medium"/>
              <a:cs typeface="Avenir Medium"/>
              <a:sym typeface="Avenir Medium"/>
            </a:endParaRPr>
          </a:p>
        </p:txBody>
      </p:sp>
      <p:sp>
        <p:nvSpPr>
          <p:cNvPr id="21" name="TextBox 20">
            <a:extLst>
              <a:ext uri="{FF2B5EF4-FFF2-40B4-BE49-F238E27FC236}">
                <a16:creationId xmlns:a16="http://schemas.microsoft.com/office/drawing/2014/main" id="{04402D57-F7EA-8AE7-B4A8-D6ADC48AAC7C}"/>
              </a:ext>
            </a:extLst>
          </p:cNvPr>
          <p:cNvSpPr txBox="1">
            <a:spLocks noGrp="1" noRot="1" noMove="1" noResize="1" noEditPoints="1" noAdjustHandles="1" noChangeArrowheads="1" noChangeShapeType="1"/>
          </p:cNvSpPr>
          <p:nvPr/>
        </p:nvSpPr>
        <p:spPr>
          <a:xfrm>
            <a:off x="114300" y="2014514"/>
            <a:ext cx="4305530" cy="10720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46" indent="-171446" algn="l" defTabSz="309548">
              <a:buSzPct val="70000"/>
              <a:buBlip>
                <a:blip r:embed="rId10"/>
              </a:buBlip>
            </a:pPr>
            <a:r>
              <a:rPr lang="en-US" sz="900">
                <a:solidFill>
                  <a:schemeClr val="tx1"/>
                </a:solidFill>
                <a:latin typeface="☞Gilroy-Medium" panose="00000600000000000000" pitchFamily="2" charset="0"/>
              </a:rPr>
              <a:t>The customer wanted a long-term development and testing partner to add and enhance their product suite's functionalities and provide customization services for their end clients. ​</a:t>
            </a:r>
          </a:p>
          <a:p>
            <a:pPr marL="171446" indent="-171446" algn="l" defTabSz="309548">
              <a:buSzPct val="70000"/>
              <a:buBlip>
                <a:blip r:embed="rId10"/>
              </a:buBlip>
            </a:pPr>
            <a:r>
              <a:rPr lang="en-US" sz="900">
                <a:solidFill>
                  <a:schemeClr val="tx1"/>
                </a:solidFill>
                <a:latin typeface="☞Gilroy-Medium" panose="00000600000000000000" pitchFamily="2" charset="0"/>
              </a:rPr>
              <a:t>They also needed support with functional testing for their payment gateways, mobile apps, and other new tools developed internally. </a:t>
            </a:r>
          </a:p>
          <a:p>
            <a:pPr marL="171446" indent="-171446" algn="l" defTabSz="309548">
              <a:buSzPct val="70000"/>
              <a:buBlip>
                <a:blip r:embed="rId10"/>
              </a:buBlip>
            </a:pPr>
            <a:r>
              <a:rPr lang="en-US" sz="900">
                <a:solidFill>
                  <a:schemeClr val="tx1"/>
                </a:solidFill>
                <a:latin typeface="☞Gilroy-Medium" panose="00000600000000000000" pitchFamily="2" charset="0"/>
              </a:rPr>
              <a:t>Expert deep tech abilities were not internally available with customer for Scalability and Performance Testing ​​</a:t>
            </a:r>
          </a:p>
        </p:txBody>
      </p:sp>
      <p:pic>
        <p:nvPicPr>
          <p:cNvPr id="18" name="Graphic 17">
            <a:extLst>
              <a:ext uri="{FF2B5EF4-FFF2-40B4-BE49-F238E27FC236}">
                <a16:creationId xmlns:a16="http://schemas.microsoft.com/office/drawing/2014/main" id="{5097F180-4BD0-F9AB-4655-97755A47331C}"/>
              </a:ext>
            </a:extLst>
          </p:cNvPr>
          <p:cNvPicPr>
            <a:picLocks noGrp="1" noRot="1" noChangeAspect="1" noMove="1" noResize="1" noEditPoints="1" noAdjustHandles="1" noChangeArrowheads="1" noChangeShapeType="1" noCrop="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499" y="3159116"/>
            <a:ext cx="4468111" cy="1829809"/>
          </a:xfrm>
          <a:prstGeom prst="rect">
            <a:avLst/>
          </a:prstGeom>
        </p:spPr>
      </p:pic>
      <p:pic>
        <p:nvPicPr>
          <p:cNvPr id="33" name="Graphic 32">
            <a:extLst>
              <a:ext uri="{FF2B5EF4-FFF2-40B4-BE49-F238E27FC236}">
                <a16:creationId xmlns:a16="http://schemas.microsoft.com/office/drawing/2014/main" id="{B3DDAF99-9FEA-621E-37E8-284BFF971C5B}"/>
              </a:ext>
            </a:extLst>
          </p:cNvPr>
          <p:cNvPicPr>
            <a:picLocks noGrp="1" noRot="1" noChangeAspect="1" noMove="1" noResize="1" noEditPoints="1" noAdjustHandles="1" noChangeArrowheads="1" noChangeShapeType="1" noCrop="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400" y="3619384"/>
            <a:ext cx="4491839" cy="1489345"/>
          </a:xfrm>
          <a:prstGeom prst="rect">
            <a:avLst/>
          </a:prstGeom>
        </p:spPr>
      </p:pic>
      <p:sp>
        <p:nvSpPr>
          <p:cNvPr id="20" name="Rectangle 19">
            <a:extLst>
              <a:ext uri="{FF2B5EF4-FFF2-40B4-BE49-F238E27FC236}">
                <a16:creationId xmlns:a16="http://schemas.microsoft.com/office/drawing/2014/main" id="{B6B8262E-B7BD-A2CA-433D-E766C58BB16F}"/>
              </a:ext>
            </a:extLst>
          </p:cNvPr>
          <p:cNvSpPr>
            <a:spLocks noGrp="1" noRot="1" noMove="1" noResize="1" noEditPoints="1" noAdjustHandles="1" noChangeArrowheads="1" noChangeShapeType="1"/>
          </p:cNvSpPr>
          <p:nvPr/>
        </p:nvSpPr>
        <p:spPr>
          <a:xfrm>
            <a:off x="222853" y="3345453"/>
            <a:ext cx="3969345"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spc="300">
                <a:solidFill>
                  <a:schemeClr val="bg1"/>
                </a:solidFill>
                <a:latin typeface="☞Gilroy-Bold" panose="00000800000000000000"/>
                <a:sym typeface="Avenir Medium"/>
              </a:rPr>
              <a:t>OUTCOMES DELIVERED</a:t>
            </a:r>
            <a:endParaRPr lang="en-IN" sz="1400" b="1" spc="300">
              <a:solidFill>
                <a:schemeClr val="bg1"/>
              </a:solidFill>
              <a:latin typeface="☞Gilroy-Bold" panose="00000800000000000000"/>
              <a:sym typeface="Avenir Medium"/>
            </a:endParaRPr>
          </a:p>
        </p:txBody>
      </p:sp>
      <p:sp>
        <p:nvSpPr>
          <p:cNvPr id="22" name="TextBox 21">
            <a:extLst>
              <a:ext uri="{FF2B5EF4-FFF2-40B4-BE49-F238E27FC236}">
                <a16:creationId xmlns:a16="http://schemas.microsoft.com/office/drawing/2014/main" id="{9FAEE148-C4D7-7533-E85B-E5BC8BD627E1}"/>
              </a:ext>
            </a:extLst>
          </p:cNvPr>
          <p:cNvSpPr txBox="1">
            <a:spLocks noGrp="1" noRot="1" noMove="1" noResize="1" noEditPoints="1" noAdjustHandles="1" noChangeArrowheads="1" noChangeShapeType="1"/>
          </p:cNvSpPr>
          <p:nvPr/>
        </p:nvSpPr>
        <p:spPr>
          <a:xfrm>
            <a:off x="114299" y="3831375"/>
            <a:ext cx="4291013"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46" indent="-171446" algn="l" defTabSz="309548">
              <a:buSzPct val="70000"/>
              <a:buBlip>
                <a:blip r:embed="rId10"/>
              </a:buBlip>
            </a:pPr>
            <a:r>
              <a:rPr lang="en-US" sz="900">
                <a:solidFill>
                  <a:schemeClr val="tx1"/>
                </a:solidFill>
                <a:latin typeface="☞Gilroy-Medium" panose="00000600000000000000" pitchFamily="2" charset="0"/>
              </a:rPr>
              <a:t>Significant cost reduction for the client by employing internal i2i resources. ​</a:t>
            </a:r>
          </a:p>
          <a:p>
            <a:pPr marL="171446" indent="-171446" algn="l" defTabSz="309548">
              <a:buSzPct val="70000"/>
              <a:buBlip>
                <a:blip r:embed="rId10"/>
              </a:buBlip>
            </a:pPr>
            <a:r>
              <a:rPr lang="en-US" sz="900">
                <a:solidFill>
                  <a:schemeClr val="tx1"/>
                </a:solidFill>
                <a:latin typeface="☞Gilroy-Medium" panose="00000600000000000000" pitchFamily="2" charset="0"/>
              </a:rPr>
              <a:t>Achieved quicker response time and faster go-to-market.   ​</a:t>
            </a:r>
          </a:p>
          <a:p>
            <a:pPr marL="171446" indent="-171446" algn="l" defTabSz="309548">
              <a:buSzPct val="70000"/>
              <a:buBlip>
                <a:blip r:embed="rId10"/>
              </a:buBlip>
            </a:pPr>
            <a:r>
              <a:rPr lang="en-US" sz="900">
                <a:solidFill>
                  <a:schemeClr val="tx1"/>
                </a:solidFill>
                <a:latin typeface="☞Gilroy-Medium" panose="00000600000000000000" pitchFamily="2" charset="0"/>
              </a:rPr>
              <a:t>Ongoing support for major and minor module additions and bug fixes.​</a:t>
            </a:r>
          </a:p>
          <a:p>
            <a:pPr marL="171446" indent="-171446" algn="l" defTabSz="309548">
              <a:buSzPct val="70000"/>
              <a:buBlip>
                <a:blip r:embed="rId10"/>
              </a:buBlip>
            </a:pPr>
            <a:r>
              <a:rPr lang="en-US" sz="900">
                <a:solidFill>
                  <a:schemeClr val="tx1"/>
                </a:solidFill>
                <a:latin typeface="☞Gilroy-Medium" panose="00000600000000000000" pitchFamily="2" charset="0"/>
              </a:rPr>
              <a:t>Provided </a:t>
            </a:r>
            <a:r>
              <a:rPr lang="en-US" sz="900" err="1">
                <a:solidFill>
                  <a:schemeClr val="tx1"/>
                </a:solidFill>
                <a:latin typeface="☞Gilroy-Medium" panose="00000600000000000000" pitchFamily="2" charset="0"/>
              </a:rPr>
              <a:t>CTOaaS</a:t>
            </a:r>
            <a:r>
              <a:rPr lang="en-US" sz="900">
                <a:solidFill>
                  <a:schemeClr val="tx1"/>
                </a:solidFill>
                <a:latin typeface="☞Gilroy-Medium" panose="00000600000000000000" pitchFamily="2" charset="0"/>
              </a:rPr>
              <a:t> and executed critical performance tunning, architecture reviews and fixed to ensure business objectives to process &gt;6MN orders / day is achieved.</a:t>
            </a:r>
            <a:r>
              <a:rPr lang="en-US" sz="900" b="1">
                <a:solidFill>
                  <a:schemeClr val="tx1"/>
                </a:solidFill>
                <a:latin typeface="☞Gilroy-Medium" panose="00000600000000000000" pitchFamily="2" charset="0"/>
              </a:rPr>
              <a:t>​</a:t>
            </a:r>
          </a:p>
        </p:txBody>
      </p:sp>
      <p:sp>
        <p:nvSpPr>
          <p:cNvPr id="23" name="TextBox 22">
            <a:extLst>
              <a:ext uri="{FF2B5EF4-FFF2-40B4-BE49-F238E27FC236}">
                <a16:creationId xmlns:a16="http://schemas.microsoft.com/office/drawing/2014/main" id="{9B989819-53FE-3E16-4D9F-DBE34C64D528}"/>
              </a:ext>
            </a:extLst>
          </p:cNvPr>
          <p:cNvSpPr txBox="1">
            <a:spLocks noGrp="1" noRot="1" noMove="1" noResize="1" noEditPoints="1" noAdjustHandles="1" noChangeArrowheads="1" noChangeShapeType="1"/>
          </p:cNvSpPr>
          <p:nvPr/>
        </p:nvSpPr>
        <p:spPr>
          <a:xfrm>
            <a:off x="2761192" y="636059"/>
            <a:ext cx="567463"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050" b="1" i="0" u="none" strike="noStrike" cap="none" spc="0" normalizeH="0" baseline="0">
                <a:ln>
                  <a:noFill/>
                </a:ln>
                <a:solidFill>
                  <a:schemeClr val="bg1"/>
                </a:solidFill>
                <a:effectLst/>
                <a:uFillTx/>
                <a:latin typeface="Gilroy-Bold ☞"/>
                <a:sym typeface="Avenir Light"/>
              </a:rPr>
              <a:t>Industry</a:t>
            </a:r>
          </a:p>
          <a:p>
            <a:pPr marL="0" marR="0" indent="0" algn="l" defTabSz="825500" rtl="0" fontAlgn="auto" latinLnBrk="0" hangingPunct="0">
              <a:lnSpc>
                <a:spcPct val="100000"/>
              </a:lnSpc>
              <a:spcBef>
                <a:spcPts val="0"/>
              </a:spcBef>
              <a:spcAft>
                <a:spcPts val="0"/>
              </a:spcAft>
              <a:buClrTx/>
              <a:buSzTx/>
              <a:buFontTx/>
              <a:buNone/>
              <a:tabLst/>
            </a:pPr>
            <a:r>
              <a:rPr lang="en-US" sz="1000">
                <a:solidFill>
                  <a:schemeClr val="bg1"/>
                </a:solidFill>
                <a:latin typeface="☞Gilroy-Regular" panose="00000500000000000000" pitchFamily="2" charset="0"/>
              </a:rPr>
              <a:t>Retail </a:t>
            </a:r>
            <a:endParaRPr kumimoji="0" lang="en-IN" sz="1000" b="0" i="0" u="none" strike="noStrike" cap="none" spc="0" normalizeH="0" baseline="0">
              <a:ln>
                <a:noFill/>
              </a:ln>
              <a:solidFill>
                <a:schemeClr val="bg1"/>
              </a:solidFill>
              <a:effectLst/>
              <a:uFillTx/>
              <a:latin typeface="☞Gilroy-Regular" panose="00000500000000000000" pitchFamily="2" charset="0"/>
              <a:sym typeface="Avenir Light"/>
            </a:endParaRPr>
          </a:p>
        </p:txBody>
      </p:sp>
      <p:sp>
        <p:nvSpPr>
          <p:cNvPr id="24" name="TextBox 23">
            <a:extLst>
              <a:ext uri="{FF2B5EF4-FFF2-40B4-BE49-F238E27FC236}">
                <a16:creationId xmlns:a16="http://schemas.microsoft.com/office/drawing/2014/main" id="{52E3B433-809E-F58F-E9FB-1C5D4A01F22E}"/>
              </a:ext>
            </a:extLst>
          </p:cNvPr>
          <p:cNvSpPr txBox="1">
            <a:spLocks noGrp="1" noRot="1" noMove="1" noResize="1" noEditPoints="1" noAdjustHandles="1" noChangeArrowheads="1" noChangeShapeType="1"/>
          </p:cNvSpPr>
          <p:nvPr/>
        </p:nvSpPr>
        <p:spPr>
          <a:xfrm>
            <a:off x="2761192" y="1063395"/>
            <a:ext cx="867225"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25500"/>
            <a:r>
              <a:rPr lang="en-US" sz="1050" b="1">
                <a:solidFill>
                  <a:schemeClr val="bg1"/>
                </a:solidFill>
                <a:latin typeface="Gilroy-Bold ☞"/>
              </a:rPr>
              <a:t>Headquarters</a:t>
            </a:r>
          </a:p>
          <a:p>
            <a:pPr algn="l" defTabSz="825500"/>
            <a:r>
              <a:rPr lang="en-US" sz="1000">
                <a:solidFill>
                  <a:schemeClr val="bg1"/>
                </a:solidFill>
                <a:latin typeface="☞Gilroy-Regular" panose="00000500000000000000" pitchFamily="2" charset="0"/>
              </a:rPr>
              <a:t>Singapore</a:t>
            </a:r>
            <a:endParaRPr lang="en-IN" sz="1000">
              <a:solidFill>
                <a:schemeClr val="bg1"/>
              </a:solidFill>
              <a:latin typeface="☞Gilroy-Regular" panose="00000500000000000000" pitchFamily="2" charset="0"/>
            </a:endParaRPr>
          </a:p>
        </p:txBody>
      </p:sp>
      <p:pic>
        <p:nvPicPr>
          <p:cNvPr id="25" name="Graphic 24" descr="Factory with solid fill">
            <a:extLst>
              <a:ext uri="{FF2B5EF4-FFF2-40B4-BE49-F238E27FC236}">
                <a16:creationId xmlns:a16="http://schemas.microsoft.com/office/drawing/2014/main" id="{25DAE267-60DE-4489-C1AF-C1C6F40F2A60}"/>
              </a:ext>
            </a:extLst>
          </p:cNvPr>
          <p:cNvPicPr>
            <a:picLocks noGrp="1" noRot="1" noChangeAspect="1" noMove="1" noResize="1" noEditPoints="1" noAdjustHandles="1" noChangeArrowheads="1" noChangeShapeType="1" noCrop="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40526" y="661106"/>
            <a:ext cx="320666" cy="320666"/>
          </a:xfrm>
          <a:prstGeom prst="rect">
            <a:avLst/>
          </a:prstGeom>
        </p:spPr>
      </p:pic>
      <p:pic>
        <p:nvPicPr>
          <p:cNvPr id="26" name="Graphic 25" descr="Building with solid fill">
            <a:extLst>
              <a:ext uri="{FF2B5EF4-FFF2-40B4-BE49-F238E27FC236}">
                <a16:creationId xmlns:a16="http://schemas.microsoft.com/office/drawing/2014/main" id="{2CF3C2D7-5C92-CEF0-D598-1D07446A7938}"/>
              </a:ext>
            </a:extLst>
          </p:cNvPr>
          <p:cNvPicPr>
            <a:picLocks noGrp="1" noRot="1" noChangeAspect="1" noMove="1" noResize="1" noEditPoints="1" noAdjustHandles="1" noChangeArrowheads="1" noChangeShapeType="1" noCrop="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440526" y="1086240"/>
            <a:ext cx="320666" cy="320666"/>
          </a:xfrm>
          <a:prstGeom prst="rect">
            <a:avLst/>
          </a:prstGeom>
        </p:spPr>
      </p:pic>
      <p:pic>
        <p:nvPicPr>
          <p:cNvPr id="6" name="Picture 5" descr="A close-up of a logo&#10;&#10;Description automatically generated with medium confidence">
            <a:extLst>
              <a:ext uri="{FF2B5EF4-FFF2-40B4-BE49-F238E27FC236}">
                <a16:creationId xmlns:a16="http://schemas.microsoft.com/office/drawing/2014/main" id="{E8870C70-2832-D20A-619C-D091E2818E71}"/>
              </a:ext>
            </a:extLst>
          </p:cNvPr>
          <p:cNvPicPr>
            <a:picLocks noGrp="1" noRot="1" noChangeAspect="1" noMove="1" noResize="1" noEditPoints="1" noAdjustHandles="1" noChangeArrowheads="1" noChangeShapeType="1" noCrop="1"/>
          </p:cNvPicPr>
          <p:nvPr/>
        </p:nvPicPr>
        <p:blipFill rotWithShape="1">
          <a:blip r:embed="rId16" cstate="print">
            <a:extLst>
              <a:ext uri="{28A0092B-C50C-407E-A947-70E740481C1C}">
                <a14:useLocalDpi xmlns:a14="http://schemas.microsoft.com/office/drawing/2010/main" val="0"/>
              </a:ext>
            </a:extLst>
          </a:blip>
          <a:srcRect l="10926" t="22071" r="11860" b="24053"/>
          <a:stretch/>
        </p:blipFill>
        <p:spPr>
          <a:xfrm>
            <a:off x="5062283" y="1002473"/>
            <a:ext cx="1131452" cy="426484"/>
          </a:xfrm>
          <a:prstGeom prst="rect">
            <a:avLst/>
          </a:prstGeom>
          <a:noFill/>
        </p:spPr>
      </p:pic>
      <p:pic>
        <p:nvPicPr>
          <p:cNvPr id="11" name="Picture 10" descr="A picture containing font, symbol, rectangle, screenshot&#10;&#10;Description automatically generated">
            <a:extLst>
              <a:ext uri="{FF2B5EF4-FFF2-40B4-BE49-F238E27FC236}">
                <a16:creationId xmlns:a16="http://schemas.microsoft.com/office/drawing/2014/main" id="{7D7298E3-4AE1-56A3-59D8-349B6C0AB3EF}"/>
              </a:ext>
            </a:extLst>
          </p:cNvPr>
          <p:cNvPicPr>
            <a:picLocks noGrp="1" noRot="1" noChangeAspect="1" noMove="1" noResize="1" noEditPoints="1" noAdjustHandles="1" noChangeArrowheads="1" noChangeShapeType="1" noCrop="1"/>
          </p:cNvPicPr>
          <p:nvPr/>
        </p:nvPicPr>
        <p:blipFill rotWithShape="1">
          <a:blip r:embed="rId17" cstate="print">
            <a:extLst>
              <a:ext uri="{28A0092B-C50C-407E-A947-70E740481C1C}">
                <a14:useLocalDpi xmlns:a14="http://schemas.microsoft.com/office/drawing/2010/main" val="0"/>
              </a:ext>
            </a:extLst>
          </a:blip>
          <a:srcRect l="7014" t="14204" r="14267" b="25303"/>
          <a:stretch/>
        </p:blipFill>
        <p:spPr>
          <a:xfrm>
            <a:off x="457019" y="977900"/>
            <a:ext cx="1153482" cy="478862"/>
          </a:xfrm>
          <a:prstGeom prst="rect">
            <a:avLst/>
          </a:prstGeom>
          <a:noFill/>
        </p:spPr>
      </p:pic>
      <p:pic>
        <p:nvPicPr>
          <p:cNvPr id="27" name="Graphic 26">
            <a:extLst>
              <a:ext uri="{FF2B5EF4-FFF2-40B4-BE49-F238E27FC236}">
                <a16:creationId xmlns:a16="http://schemas.microsoft.com/office/drawing/2014/main" id="{00118A06-68E5-931F-EA11-E35251B387DA}"/>
              </a:ext>
            </a:extLst>
          </p:cNvPr>
          <p:cNvPicPr>
            <a:picLocks noGrp="1" noRot="1" noChangeAspect="1" noMove="1" noResize="1" noEditPoints="1" noAdjustHandles="1" noChangeArrowheads="1" noChangeShapeType="1" noCrop="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82158" y="1566009"/>
            <a:ext cx="395130" cy="395130"/>
          </a:xfrm>
          <a:prstGeom prst="rect">
            <a:avLst/>
          </a:prstGeom>
        </p:spPr>
      </p:pic>
      <p:pic>
        <p:nvPicPr>
          <p:cNvPr id="28" name="Graphic 27">
            <a:extLst>
              <a:ext uri="{FF2B5EF4-FFF2-40B4-BE49-F238E27FC236}">
                <a16:creationId xmlns:a16="http://schemas.microsoft.com/office/drawing/2014/main" id="{EE432717-E1FA-F53A-55B5-4ABE5B8F52FC}"/>
              </a:ext>
            </a:extLst>
          </p:cNvPr>
          <p:cNvPicPr>
            <a:picLocks noGrp="1" noRot="1" noChangeAspect="1" noMove="1" noResize="1" noEditPoints="1" noAdjustHandles="1" noChangeArrowheads="1" noChangeShapeType="1" noCrop="1"/>
          </p:cNvPicPr>
          <p:nvPr/>
        </p:nvPicPr>
        <p:blipFill rotWithShape="1">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l="13713" t="12230" r="5765" b="11475"/>
          <a:stretch/>
        </p:blipFill>
        <p:spPr>
          <a:xfrm>
            <a:off x="8362950" y="3368452"/>
            <a:ext cx="447950" cy="424430"/>
          </a:xfrm>
          <a:prstGeom prst="rect">
            <a:avLst/>
          </a:prstGeom>
        </p:spPr>
      </p:pic>
      <p:pic>
        <p:nvPicPr>
          <p:cNvPr id="34" name="Graphic 33">
            <a:extLst>
              <a:ext uri="{FF2B5EF4-FFF2-40B4-BE49-F238E27FC236}">
                <a16:creationId xmlns:a16="http://schemas.microsoft.com/office/drawing/2014/main" id="{915DC402-685D-50A6-9A1B-017BFA990B82}"/>
              </a:ext>
            </a:extLst>
          </p:cNvPr>
          <p:cNvPicPr>
            <a:picLocks noGrp="1" noRot="1" noChangeAspect="1" noMove="1" noResize="1" noEditPoints="1" noAdjustHandles="1" noChangeArrowheads="1" noChangeShapeType="1" noCrop="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95858" y="1566009"/>
            <a:ext cx="395130" cy="395130"/>
          </a:xfrm>
          <a:prstGeom prst="rect">
            <a:avLst/>
          </a:prstGeom>
        </p:spPr>
      </p:pic>
      <p:pic>
        <p:nvPicPr>
          <p:cNvPr id="35" name="Graphic 34">
            <a:extLst>
              <a:ext uri="{FF2B5EF4-FFF2-40B4-BE49-F238E27FC236}">
                <a16:creationId xmlns:a16="http://schemas.microsoft.com/office/drawing/2014/main" id="{E974058D-8CAF-F50C-F66A-137373B16083}"/>
              </a:ext>
            </a:extLst>
          </p:cNvPr>
          <p:cNvPicPr>
            <a:picLocks noGrp="1" noRot="1" noChangeAspect="1" noMove="1" noResize="1" noEditPoints="1" noAdjustHandles="1" noChangeArrowheads="1" noChangeShapeType="1" noCrop="1"/>
          </p:cNvPicPr>
          <p:nvPr/>
        </p:nvPicPr>
        <p:blipFill rotWithShape="1">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l="13713" t="12230" r="5765" b="11475"/>
          <a:stretch/>
        </p:blipFill>
        <p:spPr>
          <a:xfrm>
            <a:off x="3676650" y="3368452"/>
            <a:ext cx="447950" cy="424430"/>
          </a:xfrm>
          <a:prstGeom prst="rect">
            <a:avLst/>
          </a:prstGeom>
        </p:spPr>
      </p:pic>
    </p:spTree>
    <p:extLst>
      <p:ext uri="{BB962C8B-B14F-4D97-AF65-F5344CB8AC3E}">
        <p14:creationId xmlns:p14="http://schemas.microsoft.com/office/powerpoint/2010/main" val="347216000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F9E0CC-3E1D-4BCD-91BE-4680BEB2F02E}"/>
              </a:ext>
            </a:extLst>
          </p:cNvPr>
          <p:cNvSpPr>
            <a:spLocks noGrp="1" noRot="1" noMove="1" noResize="1" noEditPoints="1" noAdjustHandles="1" noChangeArrowheads="1" noChangeShapeType="1"/>
          </p:cNvSpPr>
          <p:nvPr/>
        </p:nvSpPr>
        <p:spPr>
          <a:xfrm>
            <a:off x="0" y="0"/>
            <a:ext cx="9144000" cy="514350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6" name="TextBox 5">
            <a:extLst>
              <a:ext uri="{FF2B5EF4-FFF2-40B4-BE49-F238E27FC236}">
                <a16:creationId xmlns:a16="http://schemas.microsoft.com/office/drawing/2014/main" id="{3FE4C4FF-1597-3F6A-72DA-E1D9EF279C94}"/>
              </a:ext>
            </a:extLst>
          </p:cNvPr>
          <p:cNvSpPr txBox="1">
            <a:spLocks noGrp="1" noRot="1" noMove="1" noResize="1" noEditPoints="1" noAdjustHandles="1" noChangeArrowheads="1" noChangeShapeType="1"/>
          </p:cNvSpPr>
          <p:nvPr/>
        </p:nvSpPr>
        <p:spPr>
          <a:xfrm>
            <a:off x="497578" y="2228942"/>
            <a:ext cx="3933353" cy="8874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1700" b="0" i="0" u="none" strike="noStrike" cap="none" spc="0" normalizeH="0" baseline="0">
                <a:ln>
                  <a:noFill/>
                </a:ln>
                <a:solidFill>
                  <a:schemeClr val="bg1"/>
                </a:solidFill>
                <a:effectLst/>
                <a:uFillTx/>
                <a:latin typeface="☞Gilroy-SemiBold" panose="00000700000000000000" pitchFamily="2" charset="0"/>
                <a:sym typeface="Avenir Light"/>
              </a:rPr>
              <a:t>Design, Develop, Modernize And Manage Your Software Portfolio For Unique Business Advantage.</a:t>
            </a:r>
          </a:p>
        </p:txBody>
      </p:sp>
      <p:pic>
        <p:nvPicPr>
          <p:cNvPr id="29" name="Picture 28" descr="A white text on a black background&#10;&#10;Description automatically generated">
            <a:extLst>
              <a:ext uri="{FF2B5EF4-FFF2-40B4-BE49-F238E27FC236}">
                <a16:creationId xmlns:a16="http://schemas.microsoft.com/office/drawing/2014/main" id="{D84BD3CD-B46A-7BB4-3880-7A77C4DCE4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8784" y="39654"/>
            <a:ext cx="961874" cy="608046"/>
          </a:xfrm>
          <a:prstGeom prst="rect">
            <a:avLst/>
          </a:prstGeom>
        </p:spPr>
      </p:pic>
      <p:sp>
        <p:nvSpPr>
          <p:cNvPr id="30" name="Title 6">
            <a:extLst>
              <a:ext uri="{FF2B5EF4-FFF2-40B4-BE49-F238E27FC236}">
                <a16:creationId xmlns:a16="http://schemas.microsoft.com/office/drawing/2014/main" id="{9236B398-D151-7346-D102-D11AC89D523B}"/>
              </a:ext>
            </a:extLst>
          </p:cNvPr>
          <p:cNvSpPr txBox="1">
            <a:spLocks/>
          </p:cNvSpPr>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algn="l" defTabSz="825500"/>
            <a:r>
              <a:rPr lang="en-IN" b="1">
                <a:solidFill>
                  <a:srgbClr val="4FA6DA"/>
                </a:solidFill>
                <a:latin typeface="☞Gilroy-Bold" panose="00000800000000000000"/>
              </a:rPr>
              <a:t>Why </a:t>
            </a:r>
            <a:r>
              <a:rPr lang="en-IN" b="1" cap="none">
                <a:solidFill>
                  <a:srgbClr val="4FA6DA"/>
                </a:solidFill>
                <a:latin typeface="☞Gilroy-Bold" panose="00000800000000000000"/>
              </a:rPr>
              <a:t>i</a:t>
            </a:r>
            <a:r>
              <a:rPr lang="en-IN" b="1">
                <a:solidFill>
                  <a:srgbClr val="4FA6DA"/>
                </a:solidFill>
                <a:latin typeface="☞Gilroy-Bold" panose="00000800000000000000"/>
              </a:rPr>
              <a:t>2</a:t>
            </a:r>
            <a:r>
              <a:rPr lang="en-IN" b="1" cap="none">
                <a:solidFill>
                  <a:srgbClr val="4FA6DA"/>
                </a:solidFill>
                <a:latin typeface="☞Gilroy-Bold" panose="00000800000000000000"/>
              </a:rPr>
              <a:t>i</a:t>
            </a:r>
            <a:r>
              <a:rPr lang="en-IN" b="1">
                <a:solidFill>
                  <a:srgbClr val="4FA6DA"/>
                </a:solidFill>
                <a:latin typeface="☞Gilroy-Bold" panose="00000800000000000000"/>
              </a:rPr>
              <a:t>?</a:t>
            </a:r>
            <a:endParaRPr kumimoji="0" lang="en-IN" b="1" i="0" u="none" strike="noStrike" cap="none" spc="0" normalizeH="0" baseline="0">
              <a:ln>
                <a:noFill/>
              </a:ln>
              <a:solidFill>
                <a:srgbClr val="4FA6DA"/>
              </a:solidFill>
              <a:effectLst/>
              <a:uFillTx/>
              <a:latin typeface="☞Gilroy-Bold" panose="00000800000000000000"/>
              <a:sym typeface="Avenir Light"/>
            </a:endParaRPr>
          </a:p>
        </p:txBody>
      </p:sp>
      <p:grpSp>
        <p:nvGrpSpPr>
          <p:cNvPr id="157" name="Group 156">
            <a:extLst>
              <a:ext uri="{FF2B5EF4-FFF2-40B4-BE49-F238E27FC236}">
                <a16:creationId xmlns:a16="http://schemas.microsoft.com/office/drawing/2014/main" id="{FDD8693A-BB1B-794D-909E-764FE57EACD7}"/>
              </a:ext>
            </a:extLst>
          </p:cNvPr>
          <p:cNvGrpSpPr>
            <a:grpSpLocks noGrp="1" noUngrp="1" noRot="1" noMove="1" noResize="1"/>
          </p:cNvGrpSpPr>
          <p:nvPr/>
        </p:nvGrpSpPr>
        <p:grpSpPr>
          <a:xfrm>
            <a:off x="4439086" y="796673"/>
            <a:ext cx="4216434" cy="3751962"/>
            <a:chOff x="3458504" y="796673"/>
            <a:chExt cx="4216434" cy="3751962"/>
          </a:xfrm>
        </p:grpSpPr>
        <p:sp>
          <p:nvSpPr>
            <p:cNvPr id="10" name="TextBox 9">
              <a:extLst>
                <a:ext uri="{FF2B5EF4-FFF2-40B4-BE49-F238E27FC236}">
                  <a16:creationId xmlns:a16="http://schemas.microsoft.com/office/drawing/2014/main" id="{DF5F85BA-D90B-87ED-339D-592C27C4DC3C}"/>
                </a:ext>
              </a:extLst>
            </p:cNvPr>
            <p:cNvSpPr txBox="1">
              <a:spLocks noGrp="1" noRot="1" noMove="1" noResize="1" noEditPoints="1" noAdjustHandles="1" noChangeArrowheads="1" noChangeShapeType="1"/>
            </p:cNvSpPr>
            <p:nvPr/>
          </p:nvSpPr>
          <p:spPr>
            <a:xfrm>
              <a:off x="4813264" y="1607724"/>
              <a:ext cx="2211170"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r>
                <a:rPr lang="en-US" sz="1400">
                  <a:solidFill>
                    <a:schemeClr val="bg1"/>
                  </a:solidFill>
                  <a:latin typeface="Gilroy-Medium" panose="00000600000000000000" pitchFamily="2" charset="0"/>
                </a:rPr>
                <a:t>Product </a:t>
              </a:r>
              <a:r>
                <a:rPr lang="en-US" sz="1400">
                  <a:solidFill>
                    <a:schemeClr val="bg1"/>
                  </a:solidFill>
                  <a:latin typeface="☞Gilroy-Medium" panose="00000600000000000000" pitchFamily="2" charset="0"/>
                </a:rPr>
                <a:t>Engineering</a:t>
              </a:r>
              <a:r>
                <a:rPr lang="en-US" sz="1400">
                  <a:solidFill>
                    <a:schemeClr val="bg1"/>
                  </a:solidFill>
                  <a:latin typeface="Gilroy-Medium" panose="00000600000000000000" pitchFamily="2" charset="0"/>
                </a:rPr>
                <a:t> DNA</a:t>
              </a:r>
            </a:p>
          </p:txBody>
        </p:sp>
        <p:sp>
          <p:nvSpPr>
            <p:cNvPr id="12" name="TextBox 11">
              <a:extLst>
                <a:ext uri="{FF2B5EF4-FFF2-40B4-BE49-F238E27FC236}">
                  <a16:creationId xmlns:a16="http://schemas.microsoft.com/office/drawing/2014/main" id="{4E199C95-A63B-BC53-DDF0-B90229089139}"/>
                </a:ext>
              </a:extLst>
            </p:cNvPr>
            <p:cNvSpPr txBox="1">
              <a:spLocks noGrp="1" noRot="1" noMove="1" noResize="1" noEditPoints="1" noAdjustHandles="1" noChangeArrowheads="1" noChangeShapeType="1"/>
            </p:cNvSpPr>
            <p:nvPr/>
          </p:nvSpPr>
          <p:spPr>
            <a:xfrm>
              <a:off x="5029629" y="2507182"/>
              <a:ext cx="2645309"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200">
                  <a:solidFill>
                    <a:schemeClr val="tx1"/>
                  </a:solidFill>
                  <a:latin typeface="☞Gilroy-SemiBold" panose="00000700000000000000" pitchFamily="2" charset="0"/>
                </a:defRPr>
              </a:lvl1pPr>
            </a:lstStyle>
            <a:p>
              <a:r>
                <a:rPr lang="en-US" sz="1400">
                  <a:solidFill>
                    <a:schemeClr val="bg1"/>
                  </a:solidFill>
                  <a:latin typeface="☞Gilroy-Medium" panose="00000600000000000000" pitchFamily="2" charset="0"/>
                </a:rPr>
                <a:t>Lead With Design &amp; Innovation</a:t>
              </a:r>
            </a:p>
          </p:txBody>
        </p:sp>
        <p:sp>
          <p:nvSpPr>
            <p:cNvPr id="14" name="TextBox 13">
              <a:extLst>
                <a:ext uri="{FF2B5EF4-FFF2-40B4-BE49-F238E27FC236}">
                  <a16:creationId xmlns:a16="http://schemas.microsoft.com/office/drawing/2014/main" id="{2451E405-3B0C-5D20-B924-F6699CE713CC}"/>
                </a:ext>
              </a:extLst>
            </p:cNvPr>
            <p:cNvSpPr txBox="1">
              <a:spLocks noGrp="1" noRot="1" noMove="1" noResize="1" noEditPoints="1" noAdjustHandles="1" noChangeArrowheads="1" noChangeShapeType="1"/>
            </p:cNvSpPr>
            <p:nvPr/>
          </p:nvSpPr>
          <p:spPr>
            <a:xfrm>
              <a:off x="4190544" y="920521"/>
              <a:ext cx="2134056"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200">
                  <a:solidFill>
                    <a:srgbClr val="F2CA04"/>
                  </a:solidFill>
                  <a:latin typeface="☞Gilroy-SemiBold" panose="00000700000000000000" pitchFamily="2" charset="0"/>
                </a:defRPr>
              </a:lvl1pPr>
            </a:lstStyle>
            <a:p>
              <a:r>
                <a:rPr lang="en-US" sz="1400">
                  <a:solidFill>
                    <a:schemeClr val="bg1"/>
                  </a:solidFill>
                  <a:latin typeface="☞Gilroy-Medium" panose="00000600000000000000" pitchFamily="2" charset="0"/>
                </a:rPr>
                <a:t>RCA Experts</a:t>
              </a:r>
            </a:p>
          </p:txBody>
        </p:sp>
        <p:sp>
          <p:nvSpPr>
            <p:cNvPr id="16" name="TextBox 15">
              <a:extLst>
                <a:ext uri="{FF2B5EF4-FFF2-40B4-BE49-F238E27FC236}">
                  <a16:creationId xmlns:a16="http://schemas.microsoft.com/office/drawing/2014/main" id="{477FAFB2-3359-7718-4598-C48C21DFE2B1}"/>
                </a:ext>
              </a:extLst>
            </p:cNvPr>
            <p:cNvSpPr txBox="1">
              <a:spLocks/>
            </p:cNvSpPr>
            <p:nvPr/>
          </p:nvSpPr>
          <p:spPr>
            <a:xfrm>
              <a:off x="4813270" y="3367047"/>
              <a:ext cx="2547907"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defTabSz="825500"/>
              <a:r>
                <a:rPr lang="en-US" sz="1400">
                  <a:solidFill>
                    <a:schemeClr val="bg1"/>
                  </a:solidFill>
                  <a:latin typeface="☞Gilroy-Medium" panose="00000600000000000000" pitchFamily="2" charset="0"/>
                </a:rPr>
                <a:t>Seasoned Leaders </a:t>
              </a:r>
            </a:p>
          </p:txBody>
        </p:sp>
        <p:sp>
          <p:nvSpPr>
            <p:cNvPr id="17" name="TextBox 16">
              <a:extLst>
                <a:ext uri="{FF2B5EF4-FFF2-40B4-BE49-F238E27FC236}">
                  <a16:creationId xmlns:a16="http://schemas.microsoft.com/office/drawing/2014/main" id="{CAD5A4AE-2240-ECED-BF0E-3C09D8420FA1}"/>
                </a:ext>
              </a:extLst>
            </p:cNvPr>
            <p:cNvSpPr txBox="1">
              <a:spLocks noGrp="1" noRot="1" noMove="1" noResize="1" noEditPoints="1" noAdjustHandles="1" noChangeArrowheads="1" noChangeShapeType="1"/>
            </p:cNvSpPr>
            <p:nvPr/>
          </p:nvSpPr>
          <p:spPr>
            <a:xfrm>
              <a:off x="4191092" y="4111881"/>
              <a:ext cx="2177562"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defTabSz="825500"/>
              <a:r>
                <a:rPr lang="en-US" sz="1400">
                  <a:solidFill>
                    <a:schemeClr val="bg1"/>
                  </a:solidFill>
                  <a:latin typeface="☞Gilroy-Medium" panose="00000600000000000000" pitchFamily="2" charset="0"/>
                </a:rPr>
                <a:t>Faster Time-to-Market</a:t>
              </a:r>
            </a:p>
          </p:txBody>
        </p:sp>
        <p:sp>
          <p:nvSpPr>
            <p:cNvPr id="58" name="Freeform 14">
              <a:extLst>
                <a:ext uri="{FF2B5EF4-FFF2-40B4-BE49-F238E27FC236}">
                  <a16:creationId xmlns:a16="http://schemas.microsoft.com/office/drawing/2014/main" id="{5AFA3FB1-D8F6-A80A-0D98-58885CCFAD24}"/>
                </a:ext>
              </a:extLst>
            </p:cNvPr>
            <p:cNvSpPr>
              <a:spLocks noGrp="1" noRot="1" noMove="1" noResize="1" noEditPoints="1" noAdjustHandles="1" noChangeArrowheads="1" noChangeShapeType="1"/>
            </p:cNvSpPr>
            <p:nvPr/>
          </p:nvSpPr>
          <p:spPr bwMode="auto">
            <a:xfrm rot="10800000">
              <a:off x="3553493" y="1506217"/>
              <a:ext cx="556269" cy="2367500"/>
            </a:xfrm>
            <a:custGeom>
              <a:avLst/>
              <a:gdLst>
                <a:gd name="T0" fmla="*/ 2570 w 2895"/>
                <a:gd name="T1" fmla="*/ 12049 h 12334"/>
                <a:gd name="T2" fmla="*/ 2115 w 2895"/>
                <a:gd name="T3" fmla="*/ 11591 h 12334"/>
                <a:gd name="T4" fmla="*/ 1696 w 2895"/>
                <a:gd name="T5" fmla="*/ 11096 h 12334"/>
                <a:gd name="T6" fmla="*/ 1318 w 2895"/>
                <a:gd name="T7" fmla="*/ 10570 h 12334"/>
                <a:gd name="T8" fmla="*/ 983 w 2895"/>
                <a:gd name="T9" fmla="*/ 10014 h 12334"/>
                <a:gd name="T10" fmla="*/ 692 w 2895"/>
                <a:gd name="T11" fmla="*/ 9429 h 12334"/>
                <a:gd name="T12" fmla="*/ 450 w 2895"/>
                <a:gd name="T13" fmla="*/ 8818 h 12334"/>
                <a:gd name="T14" fmla="*/ 256 w 2895"/>
                <a:gd name="T15" fmla="*/ 8184 h 12334"/>
                <a:gd name="T16" fmla="*/ 116 w 2895"/>
                <a:gd name="T17" fmla="*/ 7530 h 12334"/>
                <a:gd name="T18" fmla="*/ 29 w 2895"/>
                <a:gd name="T19" fmla="*/ 6857 h 12334"/>
                <a:gd name="T20" fmla="*/ 0 w 2895"/>
                <a:gd name="T21" fmla="*/ 6168 h 12334"/>
                <a:gd name="T22" fmla="*/ 29 w 2895"/>
                <a:gd name="T23" fmla="*/ 5477 h 12334"/>
                <a:gd name="T24" fmla="*/ 116 w 2895"/>
                <a:gd name="T25" fmla="*/ 4804 h 12334"/>
                <a:gd name="T26" fmla="*/ 256 w 2895"/>
                <a:gd name="T27" fmla="*/ 4150 h 12334"/>
                <a:gd name="T28" fmla="*/ 450 w 2895"/>
                <a:gd name="T29" fmla="*/ 3516 h 12334"/>
                <a:gd name="T30" fmla="*/ 692 w 2895"/>
                <a:gd name="T31" fmla="*/ 2905 h 12334"/>
                <a:gd name="T32" fmla="*/ 983 w 2895"/>
                <a:gd name="T33" fmla="*/ 2320 h 12334"/>
                <a:gd name="T34" fmla="*/ 1318 w 2895"/>
                <a:gd name="T35" fmla="*/ 1764 h 12334"/>
                <a:gd name="T36" fmla="*/ 1696 w 2895"/>
                <a:gd name="T37" fmla="*/ 1238 h 12334"/>
                <a:gd name="T38" fmla="*/ 2115 w 2895"/>
                <a:gd name="T39" fmla="*/ 743 h 12334"/>
                <a:gd name="T40" fmla="*/ 2570 w 2895"/>
                <a:gd name="T41" fmla="*/ 285 h 12334"/>
                <a:gd name="T42" fmla="*/ 2895 w 2895"/>
                <a:gd name="T43" fmla="*/ 259 h 12334"/>
                <a:gd name="T44" fmla="*/ 2446 w 2895"/>
                <a:gd name="T45" fmla="*/ 681 h 12334"/>
                <a:gd name="T46" fmla="*/ 2032 w 2895"/>
                <a:gd name="T47" fmla="*/ 1136 h 12334"/>
                <a:gd name="T48" fmla="*/ 1654 w 2895"/>
                <a:gd name="T49" fmla="*/ 1622 h 12334"/>
                <a:gd name="T50" fmla="*/ 1315 w 2895"/>
                <a:gd name="T51" fmla="*/ 2139 h 12334"/>
                <a:gd name="T52" fmla="*/ 1017 w 2895"/>
                <a:gd name="T53" fmla="*/ 2681 h 12334"/>
                <a:gd name="T54" fmla="*/ 761 w 2895"/>
                <a:gd name="T55" fmla="*/ 3249 h 12334"/>
                <a:gd name="T56" fmla="*/ 550 w 2895"/>
                <a:gd name="T57" fmla="*/ 3840 h 12334"/>
                <a:gd name="T58" fmla="*/ 387 w 2895"/>
                <a:gd name="T59" fmla="*/ 4452 h 12334"/>
                <a:gd name="T60" fmla="*/ 273 w 2895"/>
                <a:gd name="T61" fmla="*/ 5082 h 12334"/>
                <a:gd name="T62" fmla="*/ 210 w 2895"/>
                <a:gd name="T63" fmla="*/ 5728 h 12334"/>
                <a:gd name="T64" fmla="*/ 201 w 2895"/>
                <a:gd name="T65" fmla="*/ 6387 h 12334"/>
                <a:gd name="T66" fmla="*/ 246 w 2895"/>
                <a:gd name="T67" fmla="*/ 7038 h 12334"/>
                <a:gd name="T68" fmla="*/ 344 w 2895"/>
                <a:gd name="T69" fmla="*/ 7674 h 12334"/>
                <a:gd name="T70" fmla="*/ 491 w 2895"/>
                <a:gd name="T71" fmla="*/ 8292 h 12334"/>
                <a:gd name="T72" fmla="*/ 685 w 2895"/>
                <a:gd name="T73" fmla="*/ 8891 h 12334"/>
                <a:gd name="T74" fmla="*/ 926 w 2895"/>
                <a:gd name="T75" fmla="*/ 9466 h 12334"/>
                <a:gd name="T76" fmla="*/ 1211 w 2895"/>
                <a:gd name="T77" fmla="*/ 10018 h 12334"/>
                <a:gd name="T78" fmla="*/ 1537 w 2895"/>
                <a:gd name="T79" fmla="*/ 10543 h 12334"/>
                <a:gd name="T80" fmla="*/ 1902 w 2895"/>
                <a:gd name="T81" fmla="*/ 11039 h 12334"/>
                <a:gd name="T82" fmla="*/ 2304 w 2895"/>
                <a:gd name="T83" fmla="*/ 11505 h 12334"/>
                <a:gd name="T84" fmla="*/ 2742 w 2895"/>
                <a:gd name="T85" fmla="*/ 11938 h 12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95" h="12334">
                  <a:moveTo>
                    <a:pt x="2895" y="12334"/>
                  </a:moveTo>
                  <a:lnTo>
                    <a:pt x="2731" y="12193"/>
                  </a:lnTo>
                  <a:lnTo>
                    <a:pt x="2570" y="12049"/>
                  </a:lnTo>
                  <a:lnTo>
                    <a:pt x="2414" y="11900"/>
                  </a:lnTo>
                  <a:lnTo>
                    <a:pt x="2262" y="11747"/>
                  </a:lnTo>
                  <a:lnTo>
                    <a:pt x="2115" y="11591"/>
                  </a:lnTo>
                  <a:lnTo>
                    <a:pt x="1971" y="11430"/>
                  </a:lnTo>
                  <a:lnTo>
                    <a:pt x="1832" y="11265"/>
                  </a:lnTo>
                  <a:lnTo>
                    <a:pt x="1696" y="11096"/>
                  </a:lnTo>
                  <a:lnTo>
                    <a:pt x="1565" y="10925"/>
                  </a:lnTo>
                  <a:lnTo>
                    <a:pt x="1439" y="10750"/>
                  </a:lnTo>
                  <a:lnTo>
                    <a:pt x="1318" y="10570"/>
                  </a:lnTo>
                  <a:lnTo>
                    <a:pt x="1202" y="10388"/>
                  </a:lnTo>
                  <a:lnTo>
                    <a:pt x="1090" y="10202"/>
                  </a:lnTo>
                  <a:lnTo>
                    <a:pt x="983" y="10014"/>
                  </a:lnTo>
                  <a:lnTo>
                    <a:pt x="881" y="9822"/>
                  </a:lnTo>
                  <a:lnTo>
                    <a:pt x="784" y="9627"/>
                  </a:lnTo>
                  <a:lnTo>
                    <a:pt x="692" y="9429"/>
                  </a:lnTo>
                  <a:lnTo>
                    <a:pt x="606" y="9228"/>
                  </a:lnTo>
                  <a:lnTo>
                    <a:pt x="525" y="9024"/>
                  </a:lnTo>
                  <a:lnTo>
                    <a:pt x="450" y="8818"/>
                  </a:lnTo>
                  <a:lnTo>
                    <a:pt x="379" y="8609"/>
                  </a:lnTo>
                  <a:lnTo>
                    <a:pt x="316" y="8398"/>
                  </a:lnTo>
                  <a:lnTo>
                    <a:pt x="256" y="8184"/>
                  </a:lnTo>
                  <a:lnTo>
                    <a:pt x="204" y="7969"/>
                  </a:lnTo>
                  <a:lnTo>
                    <a:pt x="156" y="7751"/>
                  </a:lnTo>
                  <a:lnTo>
                    <a:pt x="116" y="7530"/>
                  </a:lnTo>
                  <a:lnTo>
                    <a:pt x="81" y="7308"/>
                  </a:lnTo>
                  <a:lnTo>
                    <a:pt x="51" y="7083"/>
                  </a:lnTo>
                  <a:lnTo>
                    <a:pt x="29" y="6857"/>
                  </a:lnTo>
                  <a:lnTo>
                    <a:pt x="13" y="6629"/>
                  </a:lnTo>
                  <a:lnTo>
                    <a:pt x="3" y="6399"/>
                  </a:lnTo>
                  <a:lnTo>
                    <a:pt x="0" y="6168"/>
                  </a:lnTo>
                  <a:lnTo>
                    <a:pt x="3" y="5935"/>
                  </a:lnTo>
                  <a:lnTo>
                    <a:pt x="13" y="5705"/>
                  </a:lnTo>
                  <a:lnTo>
                    <a:pt x="29" y="5477"/>
                  </a:lnTo>
                  <a:lnTo>
                    <a:pt x="51" y="5251"/>
                  </a:lnTo>
                  <a:lnTo>
                    <a:pt x="81" y="5026"/>
                  </a:lnTo>
                  <a:lnTo>
                    <a:pt x="116" y="4804"/>
                  </a:lnTo>
                  <a:lnTo>
                    <a:pt x="156" y="4583"/>
                  </a:lnTo>
                  <a:lnTo>
                    <a:pt x="204" y="4365"/>
                  </a:lnTo>
                  <a:lnTo>
                    <a:pt x="256" y="4150"/>
                  </a:lnTo>
                  <a:lnTo>
                    <a:pt x="316" y="3936"/>
                  </a:lnTo>
                  <a:lnTo>
                    <a:pt x="379" y="3725"/>
                  </a:lnTo>
                  <a:lnTo>
                    <a:pt x="450" y="3516"/>
                  </a:lnTo>
                  <a:lnTo>
                    <a:pt x="525" y="3310"/>
                  </a:lnTo>
                  <a:lnTo>
                    <a:pt x="606" y="3106"/>
                  </a:lnTo>
                  <a:lnTo>
                    <a:pt x="692" y="2905"/>
                  </a:lnTo>
                  <a:lnTo>
                    <a:pt x="784" y="2707"/>
                  </a:lnTo>
                  <a:lnTo>
                    <a:pt x="881" y="2512"/>
                  </a:lnTo>
                  <a:lnTo>
                    <a:pt x="983" y="2320"/>
                  </a:lnTo>
                  <a:lnTo>
                    <a:pt x="1090" y="2132"/>
                  </a:lnTo>
                  <a:lnTo>
                    <a:pt x="1202" y="1946"/>
                  </a:lnTo>
                  <a:lnTo>
                    <a:pt x="1318" y="1764"/>
                  </a:lnTo>
                  <a:lnTo>
                    <a:pt x="1439" y="1584"/>
                  </a:lnTo>
                  <a:lnTo>
                    <a:pt x="1565" y="1409"/>
                  </a:lnTo>
                  <a:lnTo>
                    <a:pt x="1696" y="1238"/>
                  </a:lnTo>
                  <a:lnTo>
                    <a:pt x="1832" y="1069"/>
                  </a:lnTo>
                  <a:lnTo>
                    <a:pt x="1971" y="904"/>
                  </a:lnTo>
                  <a:lnTo>
                    <a:pt x="2115" y="743"/>
                  </a:lnTo>
                  <a:lnTo>
                    <a:pt x="2262" y="587"/>
                  </a:lnTo>
                  <a:lnTo>
                    <a:pt x="2414" y="434"/>
                  </a:lnTo>
                  <a:lnTo>
                    <a:pt x="2570" y="285"/>
                  </a:lnTo>
                  <a:lnTo>
                    <a:pt x="2731" y="141"/>
                  </a:lnTo>
                  <a:lnTo>
                    <a:pt x="2895" y="0"/>
                  </a:lnTo>
                  <a:lnTo>
                    <a:pt x="2895" y="259"/>
                  </a:lnTo>
                  <a:lnTo>
                    <a:pt x="2742" y="396"/>
                  </a:lnTo>
                  <a:lnTo>
                    <a:pt x="2593" y="536"/>
                  </a:lnTo>
                  <a:lnTo>
                    <a:pt x="2446" y="681"/>
                  </a:lnTo>
                  <a:lnTo>
                    <a:pt x="2304" y="829"/>
                  </a:lnTo>
                  <a:lnTo>
                    <a:pt x="2166" y="980"/>
                  </a:lnTo>
                  <a:lnTo>
                    <a:pt x="2032" y="1136"/>
                  </a:lnTo>
                  <a:lnTo>
                    <a:pt x="1902" y="1295"/>
                  </a:lnTo>
                  <a:lnTo>
                    <a:pt x="1776" y="1456"/>
                  </a:lnTo>
                  <a:lnTo>
                    <a:pt x="1654" y="1622"/>
                  </a:lnTo>
                  <a:lnTo>
                    <a:pt x="1537" y="1791"/>
                  </a:lnTo>
                  <a:lnTo>
                    <a:pt x="1424" y="1964"/>
                  </a:lnTo>
                  <a:lnTo>
                    <a:pt x="1315" y="2139"/>
                  </a:lnTo>
                  <a:lnTo>
                    <a:pt x="1211" y="2316"/>
                  </a:lnTo>
                  <a:lnTo>
                    <a:pt x="1112" y="2497"/>
                  </a:lnTo>
                  <a:lnTo>
                    <a:pt x="1017" y="2681"/>
                  </a:lnTo>
                  <a:lnTo>
                    <a:pt x="926" y="2868"/>
                  </a:lnTo>
                  <a:lnTo>
                    <a:pt x="842" y="3058"/>
                  </a:lnTo>
                  <a:lnTo>
                    <a:pt x="761" y="3249"/>
                  </a:lnTo>
                  <a:lnTo>
                    <a:pt x="685" y="3443"/>
                  </a:lnTo>
                  <a:lnTo>
                    <a:pt x="616" y="3641"/>
                  </a:lnTo>
                  <a:lnTo>
                    <a:pt x="550" y="3840"/>
                  </a:lnTo>
                  <a:lnTo>
                    <a:pt x="491" y="4042"/>
                  </a:lnTo>
                  <a:lnTo>
                    <a:pt x="436" y="4246"/>
                  </a:lnTo>
                  <a:lnTo>
                    <a:pt x="387" y="4452"/>
                  </a:lnTo>
                  <a:lnTo>
                    <a:pt x="344" y="4660"/>
                  </a:lnTo>
                  <a:lnTo>
                    <a:pt x="305" y="4870"/>
                  </a:lnTo>
                  <a:lnTo>
                    <a:pt x="273" y="5082"/>
                  </a:lnTo>
                  <a:lnTo>
                    <a:pt x="246" y="5296"/>
                  </a:lnTo>
                  <a:lnTo>
                    <a:pt x="225" y="5511"/>
                  </a:lnTo>
                  <a:lnTo>
                    <a:pt x="210" y="5728"/>
                  </a:lnTo>
                  <a:lnTo>
                    <a:pt x="201" y="5947"/>
                  </a:lnTo>
                  <a:lnTo>
                    <a:pt x="198" y="6168"/>
                  </a:lnTo>
                  <a:lnTo>
                    <a:pt x="201" y="6387"/>
                  </a:lnTo>
                  <a:lnTo>
                    <a:pt x="210" y="6606"/>
                  </a:lnTo>
                  <a:lnTo>
                    <a:pt x="225" y="6823"/>
                  </a:lnTo>
                  <a:lnTo>
                    <a:pt x="246" y="7038"/>
                  </a:lnTo>
                  <a:lnTo>
                    <a:pt x="273" y="7252"/>
                  </a:lnTo>
                  <a:lnTo>
                    <a:pt x="305" y="7464"/>
                  </a:lnTo>
                  <a:lnTo>
                    <a:pt x="344" y="7674"/>
                  </a:lnTo>
                  <a:lnTo>
                    <a:pt x="387" y="7882"/>
                  </a:lnTo>
                  <a:lnTo>
                    <a:pt x="436" y="8088"/>
                  </a:lnTo>
                  <a:lnTo>
                    <a:pt x="491" y="8292"/>
                  </a:lnTo>
                  <a:lnTo>
                    <a:pt x="550" y="8494"/>
                  </a:lnTo>
                  <a:lnTo>
                    <a:pt x="616" y="8693"/>
                  </a:lnTo>
                  <a:lnTo>
                    <a:pt x="685" y="8891"/>
                  </a:lnTo>
                  <a:lnTo>
                    <a:pt x="761" y="9085"/>
                  </a:lnTo>
                  <a:lnTo>
                    <a:pt x="842" y="9276"/>
                  </a:lnTo>
                  <a:lnTo>
                    <a:pt x="926" y="9466"/>
                  </a:lnTo>
                  <a:lnTo>
                    <a:pt x="1017" y="9653"/>
                  </a:lnTo>
                  <a:lnTo>
                    <a:pt x="1112" y="9837"/>
                  </a:lnTo>
                  <a:lnTo>
                    <a:pt x="1211" y="10018"/>
                  </a:lnTo>
                  <a:lnTo>
                    <a:pt x="1315" y="10195"/>
                  </a:lnTo>
                  <a:lnTo>
                    <a:pt x="1424" y="10370"/>
                  </a:lnTo>
                  <a:lnTo>
                    <a:pt x="1537" y="10543"/>
                  </a:lnTo>
                  <a:lnTo>
                    <a:pt x="1654" y="10712"/>
                  </a:lnTo>
                  <a:lnTo>
                    <a:pt x="1776" y="10878"/>
                  </a:lnTo>
                  <a:lnTo>
                    <a:pt x="1902" y="11039"/>
                  </a:lnTo>
                  <a:lnTo>
                    <a:pt x="2032" y="11198"/>
                  </a:lnTo>
                  <a:lnTo>
                    <a:pt x="2166" y="11354"/>
                  </a:lnTo>
                  <a:lnTo>
                    <a:pt x="2304" y="11505"/>
                  </a:lnTo>
                  <a:lnTo>
                    <a:pt x="2446" y="11653"/>
                  </a:lnTo>
                  <a:lnTo>
                    <a:pt x="2593" y="11798"/>
                  </a:lnTo>
                  <a:lnTo>
                    <a:pt x="2742" y="11938"/>
                  </a:lnTo>
                  <a:lnTo>
                    <a:pt x="2895" y="12075"/>
                  </a:lnTo>
                  <a:lnTo>
                    <a:pt x="2895" y="12334"/>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mn-cs"/>
              </a:endParaRPr>
            </a:p>
          </p:txBody>
        </p:sp>
        <p:sp>
          <p:nvSpPr>
            <p:cNvPr id="59" name="Oval 58">
              <a:extLst>
                <a:ext uri="{FF2B5EF4-FFF2-40B4-BE49-F238E27FC236}">
                  <a16:creationId xmlns:a16="http://schemas.microsoft.com/office/drawing/2014/main" id="{B7AFF86D-D74B-EC27-E28C-82F6CBCF8F06}"/>
                </a:ext>
              </a:extLst>
            </p:cNvPr>
            <p:cNvSpPr>
              <a:spLocks noGrp="1" noRot="1" noMove="1" noResize="1" noEditPoints="1" noAdjustHandles="1" noChangeArrowheads="1" noChangeShapeType="1"/>
            </p:cNvSpPr>
            <p:nvPr/>
          </p:nvSpPr>
          <p:spPr>
            <a:xfrm rot="10800000" flipH="1">
              <a:off x="3904567" y="3250707"/>
              <a:ext cx="123469" cy="123469"/>
            </a:xfrm>
            <a:prstGeom prst="ellipse">
              <a:avLst/>
            </a:prstGeom>
            <a:solidFill>
              <a:schemeClr val="bg1"/>
            </a:solidFill>
            <a:ln w="28575" cap="flat" cmpd="sng" algn="ctr">
              <a:solidFill>
                <a:srgbClr val="1B446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a typeface="+mn-ea"/>
                <a:cs typeface="+mn-cs"/>
              </a:endParaRPr>
            </a:p>
          </p:txBody>
        </p:sp>
        <p:sp>
          <p:nvSpPr>
            <p:cNvPr id="60" name="Oval 59">
              <a:extLst>
                <a:ext uri="{FF2B5EF4-FFF2-40B4-BE49-F238E27FC236}">
                  <a16:creationId xmlns:a16="http://schemas.microsoft.com/office/drawing/2014/main" id="{8CDA803D-576C-06F1-1A2C-8D64A268077D}"/>
                </a:ext>
              </a:extLst>
            </p:cNvPr>
            <p:cNvSpPr>
              <a:spLocks noGrp="1" noRot="1" noMove="1" noResize="1" noEditPoints="1" noAdjustHandles="1" noChangeArrowheads="1" noChangeShapeType="1"/>
            </p:cNvSpPr>
            <p:nvPr/>
          </p:nvSpPr>
          <p:spPr>
            <a:xfrm rot="10800000" flipH="1">
              <a:off x="4032805" y="2602661"/>
              <a:ext cx="123469" cy="123469"/>
            </a:xfrm>
            <a:prstGeom prst="ellipse">
              <a:avLst/>
            </a:prstGeom>
            <a:solidFill>
              <a:schemeClr val="bg1"/>
            </a:solidFill>
            <a:ln w="28575" cap="flat" cmpd="sng" algn="ctr">
              <a:solidFill>
                <a:srgbClr val="1B446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a typeface="+mn-ea"/>
                <a:cs typeface="+mn-cs"/>
              </a:endParaRPr>
            </a:p>
          </p:txBody>
        </p:sp>
        <p:sp>
          <p:nvSpPr>
            <p:cNvPr id="61" name="Oval 60">
              <a:extLst>
                <a:ext uri="{FF2B5EF4-FFF2-40B4-BE49-F238E27FC236}">
                  <a16:creationId xmlns:a16="http://schemas.microsoft.com/office/drawing/2014/main" id="{C2A3B282-8218-9C21-BB1E-2FD0415D4234}"/>
                </a:ext>
              </a:extLst>
            </p:cNvPr>
            <p:cNvSpPr>
              <a:spLocks noGrp="1" noRot="1" noMove="1" noResize="1" noEditPoints="1" noAdjustHandles="1" noChangeArrowheads="1" noChangeShapeType="1"/>
            </p:cNvSpPr>
            <p:nvPr/>
          </p:nvSpPr>
          <p:spPr>
            <a:xfrm rot="10800000" flipH="1">
              <a:off x="3907441" y="2004959"/>
              <a:ext cx="123469" cy="123469"/>
            </a:xfrm>
            <a:prstGeom prst="ellipse">
              <a:avLst/>
            </a:prstGeom>
            <a:solidFill>
              <a:schemeClr val="bg1"/>
            </a:solidFill>
            <a:ln w="28575" cap="flat" cmpd="sng" algn="ctr">
              <a:solidFill>
                <a:srgbClr val="1B446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a typeface="+mn-ea"/>
                <a:cs typeface="+mn-cs"/>
              </a:endParaRPr>
            </a:p>
          </p:txBody>
        </p:sp>
        <p:sp>
          <p:nvSpPr>
            <p:cNvPr id="103" name="Oval 102">
              <a:extLst>
                <a:ext uri="{FF2B5EF4-FFF2-40B4-BE49-F238E27FC236}">
                  <a16:creationId xmlns:a16="http://schemas.microsoft.com/office/drawing/2014/main" id="{D4E39E45-6FBB-EE9D-1FB6-3A587C7795D4}"/>
                </a:ext>
              </a:extLst>
            </p:cNvPr>
            <p:cNvSpPr>
              <a:spLocks noGrp="1" noRot="1" noMove="1" noResize="1" noEditPoints="1" noAdjustHandles="1" noChangeArrowheads="1" noChangeShapeType="1"/>
            </p:cNvSpPr>
            <p:nvPr/>
          </p:nvSpPr>
          <p:spPr>
            <a:xfrm rot="10800000" flipH="1">
              <a:off x="3487403" y="1459455"/>
              <a:ext cx="123469" cy="123469"/>
            </a:xfrm>
            <a:prstGeom prst="ellipse">
              <a:avLst/>
            </a:prstGeom>
            <a:solidFill>
              <a:schemeClr val="bg1"/>
            </a:solidFill>
            <a:ln w="28575" cap="flat" cmpd="sng" algn="ctr">
              <a:solidFill>
                <a:srgbClr val="1B446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a typeface="+mn-ea"/>
                <a:cs typeface="+mn-cs"/>
              </a:endParaRPr>
            </a:p>
          </p:txBody>
        </p:sp>
        <p:sp>
          <p:nvSpPr>
            <p:cNvPr id="130" name="Oval 129">
              <a:extLst>
                <a:ext uri="{FF2B5EF4-FFF2-40B4-BE49-F238E27FC236}">
                  <a16:creationId xmlns:a16="http://schemas.microsoft.com/office/drawing/2014/main" id="{EFC0D1C9-0BD1-F9A5-10BD-2701CEC65684}"/>
                </a:ext>
              </a:extLst>
            </p:cNvPr>
            <p:cNvSpPr>
              <a:spLocks noGrp="1" noRot="1" noMove="1" noResize="1" noEditPoints="1" noAdjustHandles="1" noChangeArrowheads="1" noChangeShapeType="1"/>
            </p:cNvSpPr>
            <p:nvPr/>
          </p:nvSpPr>
          <p:spPr>
            <a:xfrm rot="10800000" flipH="1">
              <a:off x="3502679" y="3775066"/>
              <a:ext cx="123469" cy="123469"/>
            </a:xfrm>
            <a:prstGeom prst="ellipse">
              <a:avLst/>
            </a:prstGeom>
            <a:solidFill>
              <a:schemeClr val="bg1"/>
            </a:solidFill>
            <a:ln w="28575" cap="flat" cmpd="sng" algn="ctr">
              <a:solidFill>
                <a:srgbClr val="1B446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a typeface="+mn-ea"/>
                <a:cs typeface="+mn-cs"/>
              </a:endParaRPr>
            </a:p>
          </p:txBody>
        </p:sp>
        <p:grpSp>
          <p:nvGrpSpPr>
            <p:cNvPr id="151" name="Group 150">
              <a:extLst>
                <a:ext uri="{FF2B5EF4-FFF2-40B4-BE49-F238E27FC236}">
                  <a16:creationId xmlns:a16="http://schemas.microsoft.com/office/drawing/2014/main" id="{A8578C80-48CF-DDB2-1F9B-96F0D8746385}"/>
                </a:ext>
              </a:extLst>
            </p:cNvPr>
            <p:cNvGrpSpPr>
              <a:grpSpLocks noGrp="1" noUngrp="1" noRot="1" noMove="1" noResize="1"/>
            </p:cNvGrpSpPr>
            <p:nvPr/>
          </p:nvGrpSpPr>
          <p:grpSpPr>
            <a:xfrm>
              <a:off x="3458504" y="796673"/>
              <a:ext cx="569405" cy="565732"/>
              <a:chOff x="3458504" y="798061"/>
              <a:chExt cx="569405" cy="565732"/>
            </a:xfrm>
          </p:grpSpPr>
          <p:grpSp>
            <p:nvGrpSpPr>
              <p:cNvPr id="104" name="Group 103">
                <a:extLst>
                  <a:ext uri="{FF2B5EF4-FFF2-40B4-BE49-F238E27FC236}">
                    <a16:creationId xmlns:a16="http://schemas.microsoft.com/office/drawing/2014/main" id="{207C932D-FA49-6258-0E9F-EDCA77EDAC07}"/>
                  </a:ext>
                </a:extLst>
              </p:cNvPr>
              <p:cNvGrpSpPr>
                <a:grpSpLocks noGrp="1" noUngrp="1" noRot="1" noMove="1" noResize="1"/>
              </p:cNvGrpSpPr>
              <p:nvPr/>
            </p:nvGrpSpPr>
            <p:grpSpPr>
              <a:xfrm rot="20276408">
                <a:off x="3458504" y="798061"/>
                <a:ext cx="569405" cy="565732"/>
                <a:chOff x="11703725" y="2592968"/>
                <a:chExt cx="1465632" cy="1456176"/>
              </a:xfrm>
            </p:grpSpPr>
            <p:sp>
              <p:nvSpPr>
                <p:cNvPr id="105" name="Freeform 7">
                  <a:extLst>
                    <a:ext uri="{FF2B5EF4-FFF2-40B4-BE49-F238E27FC236}">
                      <a16:creationId xmlns:a16="http://schemas.microsoft.com/office/drawing/2014/main" id="{580493D5-7A57-4401-63BF-76ACD43031CA}"/>
                    </a:ext>
                  </a:extLst>
                </p:cNvPr>
                <p:cNvSpPr>
                  <a:spLocks noGrp="1" noRot="1" noMove="1" noResize="1" noEditPoints="1" noAdjustHandles="1" noChangeArrowheads="1" noChangeShapeType="1"/>
                </p:cNvSpPr>
                <p:nvPr/>
              </p:nvSpPr>
              <p:spPr bwMode="auto">
                <a:xfrm rot="10800000" flipH="1">
                  <a:off x="11703725" y="2592968"/>
                  <a:ext cx="1465632" cy="1456176"/>
                </a:xfrm>
                <a:custGeom>
                  <a:avLst/>
                  <a:gdLst>
                    <a:gd name="T0" fmla="*/ 2220 w 4027"/>
                    <a:gd name="T1" fmla="*/ 3997 h 4006"/>
                    <a:gd name="T2" fmla="*/ 2516 w 4027"/>
                    <a:gd name="T3" fmla="*/ 3943 h 4006"/>
                    <a:gd name="T4" fmla="*/ 2798 w 4027"/>
                    <a:gd name="T5" fmla="*/ 3850 h 4006"/>
                    <a:gd name="T6" fmla="*/ 3057 w 4027"/>
                    <a:gd name="T7" fmla="*/ 3717 h 4006"/>
                    <a:gd name="T8" fmla="*/ 3295 w 4027"/>
                    <a:gd name="T9" fmla="*/ 3549 h 4006"/>
                    <a:gd name="T10" fmla="*/ 3504 w 4027"/>
                    <a:gd name="T11" fmla="*/ 3350 h 4006"/>
                    <a:gd name="T12" fmla="*/ 3683 w 4027"/>
                    <a:gd name="T13" fmla="*/ 3124 h 4006"/>
                    <a:gd name="T14" fmla="*/ 3829 w 4027"/>
                    <a:gd name="T15" fmla="*/ 2872 h 4006"/>
                    <a:gd name="T16" fmla="*/ 3937 w 4027"/>
                    <a:gd name="T17" fmla="*/ 2600 h 4006"/>
                    <a:gd name="T18" fmla="*/ 4004 w 4027"/>
                    <a:gd name="T19" fmla="*/ 2309 h 4006"/>
                    <a:gd name="T20" fmla="*/ 4027 w 4027"/>
                    <a:gd name="T21" fmla="*/ 2004 h 4006"/>
                    <a:gd name="T22" fmla="*/ 4004 w 4027"/>
                    <a:gd name="T23" fmla="*/ 1698 h 4006"/>
                    <a:gd name="T24" fmla="*/ 3937 w 4027"/>
                    <a:gd name="T25" fmla="*/ 1408 h 4006"/>
                    <a:gd name="T26" fmla="*/ 3829 w 4027"/>
                    <a:gd name="T27" fmla="*/ 1135 h 4006"/>
                    <a:gd name="T28" fmla="*/ 3683 w 4027"/>
                    <a:gd name="T29" fmla="*/ 883 h 4006"/>
                    <a:gd name="T30" fmla="*/ 3504 w 4027"/>
                    <a:gd name="T31" fmla="*/ 657 h 4006"/>
                    <a:gd name="T32" fmla="*/ 3295 w 4027"/>
                    <a:gd name="T33" fmla="*/ 458 h 4006"/>
                    <a:gd name="T34" fmla="*/ 3057 w 4027"/>
                    <a:gd name="T35" fmla="*/ 290 h 4006"/>
                    <a:gd name="T36" fmla="*/ 2798 w 4027"/>
                    <a:gd name="T37" fmla="*/ 158 h 4006"/>
                    <a:gd name="T38" fmla="*/ 2516 w 4027"/>
                    <a:gd name="T39" fmla="*/ 63 h 4006"/>
                    <a:gd name="T40" fmla="*/ 2220 w 4027"/>
                    <a:gd name="T41" fmla="*/ 10 h 4006"/>
                    <a:gd name="T42" fmla="*/ 1994 w 4027"/>
                    <a:gd name="T43" fmla="*/ 1 h 4006"/>
                    <a:gd name="T44" fmla="*/ 1937 w 4027"/>
                    <a:gd name="T45" fmla="*/ 2 h 4006"/>
                    <a:gd name="T46" fmla="*/ 1 w 4027"/>
                    <a:gd name="T47" fmla="*/ 252 h 4006"/>
                    <a:gd name="T48" fmla="*/ 2 w 4027"/>
                    <a:gd name="T49" fmla="*/ 627 h 4006"/>
                    <a:gd name="T50" fmla="*/ 1 w 4027"/>
                    <a:gd name="T51" fmla="*/ 1003 h 4006"/>
                    <a:gd name="T52" fmla="*/ 1 w 4027"/>
                    <a:gd name="T53" fmla="*/ 1378 h 4006"/>
                    <a:gd name="T54" fmla="*/ 0 w 4027"/>
                    <a:gd name="T55" fmla="*/ 1753 h 4006"/>
                    <a:gd name="T56" fmla="*/ 0 w 4027"/>
                    <a:gd name="T57" fmla="*/ 2034 h 4006"/>
                    <a:gd name="T58" fmla="*/ 3 w 4027"/>
                    <a:gd name="T59" fmla="*/ 2124 h 4006"/>
                    <a:gd name="T60" fmla="*/ 10 w 4027"/>
                    <a:gd name="T61" fmla="*/ 2213 h 4006"/>
                    <a:gd name="T62" fmla="*/ 13 w 4027"/>
                    <a:gd name="T63" fmla="*/ 2244 h 4006"/>
                    <a:gd name="T64" fmla="*/ 66 w 4027"/>
                    <a:gd name="T65" fmla="*/ 2517 h 4006"/>
                    <a:gd name="T66" fmla="*/ 154 w 4027"/>
                    <a:gd name="T67" fmla="*/ 2775 h 4006"/>
                    <a:gd name="T68" fmla="*/ 276 w 4027"/>
                    <a:gd name="T69" fmla="*/ 3017 h 4006"/>
                    <a:gd name="T70" fmla="*/ 427 w 4027"/>
                    <a:gd name="T71" fmla="*/ 3238 h 4006"/>
                    <a:gd name="T72" fmla="*/ 606 w 4027"/>
                    <a:gd name="T73" fmla="*/ 3437 h 4006"/>
                    <a:gd name="T74" fmla="*/ 811 w 4027"/>
                    <a:gd name="T75" fmla="*/ 3610 h 4006"/>
                    <a:gd name="T76" fmla="*/ 1037 w 4027"/>
                    <a:gd name="T77" fmla="*/ 3756 h 4006"/>
                    <a:gd name="T78" fmla="*/ 1283 w 4027"/>
                    <a:gd name="T79" fmla="*/ 3871 h 4006"/>
                    <a:gd name="T80" fmla="*/ 1546 w 4027"/>
                    <a:gd name="T81" fmla="*/ 3953 h 4006"/>
                    <a:gd name="T82" fmla="*/ 1823 w 4027"/>
                    <a:gd name="T83" fmla="*/ 3998 h 4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27" h="4006">
                      <a:moveTo>
                        <a:pt x="2013" y="4006"/>
                      </a:moveTo>
                      <a:lnTo>
                        <a:pt x="2117" y="4004"/>
                      </a:lnTo>
                      <a:lnTo>
                        <a:pt x="2220" y="3997"/>
                      </a:lnTo>
                      <a:lnTo>
                        <a:pt x="2321" y="3983"/>
                      </a:lnTo>
                      <a:lnTo>
                        <a:pt x="2419" y="3966"/>
                      </a:lnTo>
                      <a:lnTo>
                        <a:pt x="2516" y="3943"/>
                      </a:lnTo>
                      <a:lnTo>
                        <a:pt x="2613" y="3917"/>
                      </a:lnTo>
                      <a:lnTo>
                        <a:pt x="2706" y="3885"/>
                      </a:lnTo>
                      <a:lnTo>
                        <a:pt x="2798" y="3850"/>
                      </a:lnTo>
                      <a:lnTo>
                        <a:pt x="2887" y="3810"/>
                      </a:lnTo>
                      <a:lnTo>
                        <a:pt x="2974" y="3765"/>
                      </a:lnTo>
                      <a:lnTo>
                        <a:pt x="3057" y="3717"/>
                      </a:lnTo>
                      <a:lnTo>
                        <a:pt x="3140" y="3664"/>
                      </a:lnTo>
                      <a:lnTo>
                        <a:pt x="3218" y="3608"/>
                      </a:lnTo>
                      <a:lnTo>
                        <a:pt x="3295" y="3549"/>
                      </a:lnTo>
                      <a:lnTo>
                        <a:pt x="3368" y="3486"/>
                      </a:lnTo>
                      <a:lnTo>
                        <a:pt x="3438" y="3420"/>
                      </a:lnTo>
                      <a:lnTo>
                        <a:pt x="3504" y="3350"/>
                      </a:lnTo>
                      <a:lnTo>
                        <a:pt x="3568" y="3278"/>
                      </a:lnTo>
                      <a:lnTo>
                        <a:pt x="3627" y="3202"/>
                      </a:lnTo>
                      <a:lnTo>
                        <a:pt x="3683" y="3124"/>
                      </a:lnTo>
                      <a:lnTo>
                        <a:pt x="3736" y="3042"/>
                      </a:lnTo>
                      <a:lnTo>
                        <a:pt x="3785" y="2959"/>
                      </a:lnTo>
                      <a:lnTo>
                        <a:pt x="3829" y="2872"/>
                      </a:lnTo>
                      <a:lnTo>
                        <a:pt x="3870" y="2783"/>
                      </a:lnTo>
                      <a:lnTo>
                        <a:pt x="3906" y="2692"/>
                      </a:lnTo>
                      <a:lnTo>
                        <a:pt x="3937" y="2600"/>
                      </a:lnTo>
                      <a:lnTo>
                        <a:pt x="3964" y="2504"/>
                      </a:lnTo>
                      <a:lnTo>
                        <a:pt x="3987" y="2407"/>
                      </a:lnTo>
                      <a:lnTo>
                        <a:pt x="4004" y="2309"/>
                      </a:lnTo>
                      <a:lnTo>
                        <a:pt x="4018" y="2208"/>
                      </a:lnTo>
                      <a:lnTo>
                        <a:pt x="4025" y="2107"/>
                      </a:lnTo>
                      <a:lnTo>
                        <a:pt x="4027" y="2004"/>
                      </a:lnTo>
                      <a:lnTo>
                        <a:pt x="4025" y="1900"/>
                      </a:lnTo>
                      <a:lnTo>
                        <a:pt x="4018" y="1798"/>
                      </a:lnTo>
                      <a:lnTo>
                        <a:pt x="4004" y="1698"/>
                      </a:lnTo>
                      <a:lnTo>
                        <a:pt x="3987" y="1599"/>
                      </a:lnTo>
                      <a:lnTo>
                        <a:pt x="3964" y="1502"/>
                      </a:lnTo>
                      <a:lnTo>
                        <a:pt x="3937" y="1408"/>
                      </a:lnTo>
                      <a:lnTo>
                        <a:pt x="3906" y="1315"/>
                      </a:lnTo>
                      <a:lnTo>
                        <a:pt x="3870" y="1223"/>
                      </a:lnTo>
                      <a:lnTo>
                        <a:pt x="3829" y="1135"/>
                      </a:lnTo>
                      <a:lnTo>
                        <a:pt x="3785" y="1049"/>
                      </a:lnTo>
                      <a:lnTo>
                        <a:pt x="3736" y="964"/>
                      </a:lnTo>
                      <a:lnTo>
                        <a:pt x="3683" y="883"/>
                      </a:lnTo>
                      <a:lnTo>
                        <a:pt x="3627" y="805"/>
                      </a:lnTo>
                      <a:lnTo>
                        <a:pt x="3568" y="729"/>
                      </a:lnTo>
                      <a:lnTo>
                        <a:pt x="3504" y="657"/>
                      </a:lnTo>
                      <a:lnTo>
                        <a:pt x="3438" y="587"/>
                      </a:lnTo>
                      <a:lnTo>
                        <a:pt x="3368" y="521"/>
                      </a:lnTo>
                      <a:lnTo>
                        <a:pt x="3295" y="458"/>
                      </a:lnTo>
                      <a:lnTo>
                        <a:pt x="3218" y="398"/>
                      </a:lnTo>
                      <a:lnTo>
                        <a:pt x="3140" y="342"/>
                      </a:lnTo>
                      <a:lnTo>
                        <a:pt x="3057" y="290"/>
                      </a:lnTo>
                      <a:lnTo>
                        <a:pt x="2974" y="242"/>
                      </a:lnTo>
                      <a:lnTo>
                        <a:pt x="2887" y="198"/>
                      </a:lnTo>
                      <a:lnTo>
                        <a:pt x="2798" y="158"/>
                      </a:lnTo>
                      <a:lnTo>
                        <a:pt x="2706" y="122"/>
                      </a:lnTo>
                      <a:lnTo>
                        <a:pt x="2613" y="90"/>
                      </a:lnTo>
                      <a:lnTo>
                        <a:pt x="2516" y="63"/>
                      </a:lnTo>
                      <a:lnTo>
                        <a:pt x="2419" y="41"/>
                      </a:lnTo>
                      <a:lnTo>
                        <a:pt x="2321" y="23"/>
                      </a:lnTo>
                      <a:lnTo>
                        <a:pt x="2220" y="10"/>
                      </a:lnTo>
                      <a:lnTo>
                        <a:pt x="2117" y="3"/>
                      </a:lnTo>
                      <a:lnTo>
                        <a:pt x="2013" y="0"/>
                      </a:lnTo>
                      <a:lnTo>
                        <a:pt x="1994" y="1"/>
                      </a:lnTo>
                      <a:lnTo>
                        <a:pt x="1975" y="1"/>
                      </a:lnTo>
                      <a:lnTo>
                        <a:pt x="1956" y="1"/>
                      </a:lnTo>
                      <a:lnTo>
                        <a:pt x="1937" y="2"/>
                      </a:lnTo>
                      <a:lnTo>
                        <a:pt x="0" y="2"/>
                      </a:lnTo>
                      <a:lnTo>
                        <a:pt x="0" y="127"/>
                      </a:lnTo>
                      <a:lnTo>
                        <a:pt x="1" y="252"/>
                      </a:lnTo>
                      <a:lnTo>
                        <a:pt x="1" y="378"/>
                      </a:lnTo>
                      <a:lnTo>
                        <a:pt x="1" y="503"/>
                      </a:lnTo>
                      <a:lnTo>
                        <a:pt x="2" y="627"/>
                      </a:lnTo>
                      <a:lnTo>
                        <a:pt x="2" y="753"/>
                      </a:lnTo>
                      <a:lnTo>
                        <a:pt x="1" y="878"/>
                      </a:lnTo>
                      <a:lnTo>
                        <a:pt x="1" y="1003"/>
                      </a:lnTo>
                      <a:lnTo>
                        <a:pt x="1" y="1129"/>
                      </a:lnTo>
                      <a:lnTo>
                        <a:pt x="1" y="1253"/>
                      </a:lnTo>
                      <a:lnTo>
                        <a:pt x="1" y="1378"/>
                      </a:lnTo>
                      <a:lnTo>
                        <a:pt x="0" y="1503"/>
                      </a:lnTo>
                      <a:lnTo>
                        <a:pt x="0" y="1629"/>
                      </a:lnTo>
                      <a:lnTo>
                        <a:pt x="0" y="1753"/>
                      </a:lnTo>
                      <a:lnTo>
                        <a:pt x="0" y="1878"/>
                      </a:lnTo>
                      <a:lnTo>
                        <a:pt x="0" y="2004"/>
                      </a:lnTo>
                      <a:lnTo>
                        <a:pt x="0" y="2034"/>
                      </a:lnTo>
                      <a:lnTo>
                        <a:pt x="1" y="2064"/>
                      </a:lnTo>
                      <a:lnTo>
                        <a:pt x="2" y="2094"/>
                      </a:lnTo>
                      <a:lnTo>
                        <a:pt x="3" y="2124"/>
                      </a:lnTo>
                      <a:lnTo>
                        <a:pt x="5" y="2154"/>
                      </a:lnTo>
                      <a:lnTo>
                        <a:pt x="7" y="2184"/>
                      </a:lnTo>
                      <a:lnTo>
                        <a:pt x="10" y="2213"/>
                      </a:lnTo>
                      <a:lnTo>
                        <a:pt x="13" y="2243"/>
                      </a:lnTo>
                      <a:lnTo>
                        <a:pt x="13" y="2244"/>
                      </a:lnTo>
                      <a:lnTo>
                        <a:pt x="13" y="2244"/>
                      </a:lnTo>
                      <a:lnTo>
                        <a:pt x="27" y="2336"/>
                      </a:lnTo>
                      <a:lnTo>
                        <a:pt x="45" y="2428"/>
                      </a:lnTo>
                      <a:lnTo>
                        <a:pt x="66" y="2517"/>
                      </a:lnTo>
                      <a:lnTo>
                        <a:pt x="92" y="2605"/>
                      </a:lnTo>
                      <a:lnTo>
                        <a:pt x="121" y="2691"/>
                      </a:lnTo>
                      <a:lnTo>
                        <a:pt x="154" y="2775"/>
                      </a:lnTo>
                      <a:lnTo>
                        <a:pt x="191" y="2858"/>
                      </a:lnTo>
                      <a:lnTo>
                        <a:pt x="232" y="2939"/>
                      </a:lnTo>
                      <a:lnTo>
                        <a:pt x="276" y="3017"/>
                      </a:lnTo>
                      <a:lnTo>
                        <a:pt x="323" y="3093"/>
                      </a:lnTo>
                      <a:lnTo>
                        <a:pt x="373" y="3167"/>
                      </a:lnTo>
                      <a:lnTo>
                        <a:pt x="427" y="3238"/>
                      </a:lnTo>
                      <a:lnTo>
                        <a:pt x="485" y="3307"/>
                      </a:lnTo>
                      <a:lnTo>
                        <a:pt x="544" y="3374"/>
                      </a:lnTo>
                      <a:lnTo>
                        <a:pt x="606" y="3437"/>
                      </a:lnTo>
                      <a:lnTo>
                        <a:pt x="672" y="3498"/>
                      </a:lnTo>
                      <a:lnTo>
                        <a:pt x="740" y="3556"/>
                      </a:lnTo>
                      <a:lnTo>
                        <a:pt x="811" y="3610"/>
                      </a:lnTo>
                      <a:lnTo>
                        <a:pt x="884" y="3662"/>
                      </a:lnTo>
                      <a:lnTo>
                        <a:pt x="960" y="3711"/>
                      </a:lnTo>
                      <a:lnTo>
                        <a:pt x="1037" y="3756"/>
                      </a:lnTo>
                      <a:lnTo>
                        <a:pt x="1117" y="3798"/>
                      </a:lnTo>
                      <a:lnTo>
                        <a:pt x="1199" y="3836"/>
                      </a:lnTo>
                      <a:lnTo>
                        <a:pt x="1283" y="3871"/>
                      </a:lnTo>
                      <a:lnTo>
                        <a:pt x="1369" y="3902"/>
                      </a:lnTo>
                      <a:lnTo>
                        <a:pt x="1457" y="3930"/>
                      </a:lnTo>
                      <a:lnTo>
                        <a:pt x="1546" y="3953"/>
                      </a:lnTo>
                      <a:lnTo>
                        <a:pt x="1637" y="3972"/>
                      </a:lnTo>
                      <a:lnTo>
                        <a:pt x="1729" y="3987"/>
                      </a:lnTo>
                      <a:lnTo>
                        <a:pt x="1823" y="3998"/>
                      </a:lnTo>
                      <a:lnTo>
                        <a:pt x="1917" y="4004"/>
                      </a:lnTo>
                      <a:lnTo>
                        <a:pt x="2013" y="4006"/>
                      </a:lnTo>
                      <a:close/>
                    </a:path>
                  </a:pathLst>
                </a:custGeom>
                <a:solidFill>
                  <a:schemeClr val="bg1">
                    <a:alpha val="22000"/>
                  </a:schemeClr>
                </a:solidFill>
                <a:ln w="3175">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mn-cs"/>
                  </a:endParaRPr>
                </a:p>
              </p:txBody>
            </p:sp>
            <p:sp>
              <p:nvSpPr>
                <p:cNvPr id="106" name="Freeform 8">
                  <a:extLst>
                    <a:ext uri="{FF2B5EF4-FFF2-40B4-BE49-F238E27FC236}">
                      <a16:creationId xmlns:a16="http://schemas.microsoft.com/office/drawing/2014/main" id="{FE0AE1C9-89C3-E6AA-0F4E-CE3D6E52A154}"/>
                    </a:ext>
                  </a:extLst>
                </p:cNvPr>
                <p:cNvSpPr>
                  <a:spLocks noGrp="1" noRot="1" noMove="1" noResize="1" noEditPoints="1" noAdjustHandles="1" noChangeArrowheads="1" noChangeShapeType="1"/>
                </p:cNvSpPr>
                <p:nvPr/>
              </p:nvSpPr>
              <p:spPr bwMode="auto">
                <a:xfrm rot="10800000" flipH="1">
                  <a:off x="11855017" y="2748988"/>
                  <a:ext cx="1158322" cy="1153594"/>
                </a:xfrm>
                <a:custGeom>
                  <a:avLst/>
                  <a:gdLst>
                    <a:gd name="T0" fmla="*/ 1756 w 3185"/>
                    <a:gd name="T1" fmla="*/ 3159 h 3168"/>
                    <a:gd name="T2" fmla="*/ 1991 w 3185"/>
                    <a:gd name="T3" fmla="*/ 3118 h 3168"/>
                    <a:gd name="T4" fmla="*/ 2213 w 3185"/>
                    <a:gd name="T5" fmla="*/ 3043 h 3168"/>
                    <a:gd name="T6" fmla="*/ 2418 w 3185"/>
                    <a:gd name="T7" fmla="*/ 2938 h 3168"/>
                    <a:gd name="T8" fmla="*/ 2606 w 3185"/>
                    <a:gd name="T9" fmla="*/ 2807 h 3168"/>
                    <a:gd name="T10" fmla="*/ 2771 w 3185"/>
                    <a:gd name="T11" fmla="*/ 2649 h 3168"/>
                    <a:gd name="T12" fmla="*/ 2913 w 3185"/>
                    <a:gd name="T13" fmla="*/ 2470 h 3168"/>
                    <a:gd name="T14" fmla="*/ 3028 w 3185"/>
                    <a:gd name="T15" fmla="*/ 2271 h 3168"/>
                    <a:gd name="T16" fmla="*/ 3114 w 3185"/>
                    <a:gd name="T17" fmla="*/ 2055 h 3168"/>
                    <a:gd name="T18" fmla="*/ 3167 w 3185"/>
                    <a:gd name="T19" fmla="*/ 1825 h 3168"/>
                    <a:gd name="T20" fmla="*/ 3185 w 3185"/>
                    <a:gd name="T21" fmla="*/ 1584 h 3168"/>
                    <a:gd name="T22" fmla="*/ 3167 w 3185"/>
                    <a:gd name="T23" fmla="*/ 1343 h 3168"/>
                    <a:gd name="T24" fmla="*/ 3114 w 3185"/>
                    <a:gd name="T25" fmla="*/ 1113 h 3168"/>
                    <a:gd name="T26" fmla="*/ 3028 w 3185"/>
                    <a:gd name="T27" fmla="*/ 897 h 3168"/>
                    <a:gd name="T28" fmla="*/ 2913 w 3185"/>
                    <a:gd name="T29" fmla="*/ 698 h 3168"/>
                    <a:gd name="T30" fmla="*/ 2771 w 3185"/>
                    <a:gd name="T31" fmla="*/ 518 h 3168"/>
                    <a:gd name="T32" fmla="*/ 2606 w 3185"/>
                    <a:gd name="T33" fmla="*/ 361 h 3168"/>
                    <a:gd name="T34" fmla="*/ 2418 w 3185"/>
                    <a:gd name="T35" fmla="*/ 229 h 3168"/>
                    <a:gd name="T36" fmla="*/ 2213 w 3185"/>
                    <a:gd name="T37" fmla="*/ 125 h 3168"/>
                    <a:gd name="T38" fmla="*/ 1991 w 3185"/>
                    <a:gd name="T39" fmla="*/ 50 h 3168"/>
                    <a:gd name="T40" fmla="*/ 1756 w 3185"/>
                    <a:gd name="T41" fmla="*/ 8 h 3168"/>
                    <a:gd name="T42" fmla="*/ 1511 w 3185"/>
                    <a:gd name="T43" fmla="*/ 2 h 3168"/>
                    <a:gd name="T44" fmla="*/ 1272 w 3185"/>
                    <a:gd name="T45" fmla="*/ 32 h 3168"/>
                    <a:gd name="T46" fmla="*/ 1045 w 3185"/>
                    <a:gd name="T47" fmla="*/ 96 h 3168"/>
                    <a:gd name="T48" fmla="*/ 833 w 3185"/>
                    <a:gd name="T49" fmla="*/ 191 h 3168"/>
                    <a:gd name="T50" fmla="*/ 640 w 3185"/>
                    <a:gd name="T51" fmla="*/ 314 h 3168"/>
                    <a:gd name="T52" fmla="*/ 466 w 3185"/>
                    <a:gd name="T53" fmla="*/ 464 h 3168"/>
                    <a:gd name="T54" fmla="*/ 317 w 3185"/>
                    <a:gd name="T55" fmla="*/ 636 h 3168"/>
                    <a:gd name="T56" fmla="*/ 192 w 3185"/>
                    <a:gd name="T57" fmla="*/ 829 h 3168"/>
                    <a:gd name="T58" fmla="*/ 96 w 3185"/>
                    <a:gd name="T59" fmla="*/ 1040 h 3168"/>
                    <a:gd name="T60" fmla="*/ 32 w 3185"/>
                    <a:gd name="T61" fmla="*/ 1265 h 3168"/>
                    <a:gd name="T62" fmla="*/ 2 w 3185"/>
                    <a:gd name="T63" fmla="*/ 1502 h 3168"/>
                    <a:gd name="T64" fmla="*/ 9 w 3185"/>
                    <a:gd name="T65" fmla="*/ 1746 h 3168"/>
                    <a:gd name="T66" fmla="*/ 50 w 3185"/>
                    <a:gd name="T67" fmla="*/ 1980 h 3168"/>
                    <a:gd name="T68" fmla="*/ 125 w 3185"/>
                    <a:gd name="T69" fmla="*/ 2200 h 3168"/>
                    <a:gd name="T70" fmla="*/ 231 w 3185"/>
                    <a:gd name="T71" fmla="*/ 2405 h 3168"/>
                    <a:gd name="T72" fmla="*/ 363 w 3185"/>
                    <a:gd name="T73" fmla="*/ 2592 h 3168"/>
                    <a:gd name="T74" fmla="*/ 522 w 3185"/>
                    <a:gd name="T75" fmla="*/ 2756 h 3168"/>
                    <a:gd name="T76" fmla="*/ 702 w 3185"/>
                    <a:gd name="T77" fmla="*/ 2897 h 3168"/>
                    <a:gd name="T78" fmla="*/ 902 w 3185"/>
                    <a:gd name="T79" fmla="*/ 3012 h 3168"/>
                    <a:gd name="T80" fmla="*/ 1119 w 3185"/>
                    <a:gd name="T81" fmla="*/ 3096 h 3168"/>
                    <a:gd name="T82" fmla="*/ 1350 w 3185"/>
                    <a:gd name="T83" fmla="*/ 3150 h 3168"/>
                    <a:gd name="T84" fmla="*/ 1592 w 3185"/>
                    <a:gd name="T85" fmla="*/ 3168 h 3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85" h="3168">
                      <a:moveTo>
                        <a:pt x="1592" y="3168"/>
                      </a:moveTo>
                      <a:lnTo>
                        <a:pt x="1674" y="3166"/>
                      </a:lnTo>
                      <a:lnTo>
                        <a:pt x="1756" y="3159"/>
                      </a:lnTo>
                      <a:lnTo>
                        <a:pt x="1835" y="3150"/>
                      </a:lnTo>
                      <a:lnTo>
                        <a:pt x="1913" y="3136"/>
                      </a:lnTo>
                      <a:lnTo>
                        <a:pt x="1991" y="3118"/>
                      </a:lnTo>
                      <a:lnTo>
                        <a:pt x="2066" y="3096"/>
                      </a:lnTo>
                      <a:lnTo>
                        <a:pt x="2140" y="3072"/>
                      </a:lnTo>
                      <a:lnTo>
                        <a:pt x="2213" y="3043"/>
                      </a:lnTo>
                      <a:lnTo>
                        <a:pt x="2283" y="3012"/>
                      </a:lnTo>
                      <a:lnTo>
                        <a:pt x="2352" y="2977"/>
                      </a:lnTo>
                      <a:lnTo>
                        <a:pt x="2418" y="2938"/>
                      </a:lnTo>
                      <a:lnTo>
                        <a:pt x="2483" y="2897"/>
                      </a:lnTo>
                      <a:lnTo>
                        <a:pt x="2545" y="2853"/>
                      </a:lnTo>
                      <a:lnTo>
                        <a:pt x="2606" y="2807"/>
                      </a:lnTo>
                      <a:lnTo>
                        <a:pt x="2663" y="2756"/>
                      </a:lnTo>
                      <a:lnTo>
                        <a:pt x="2719" y="2704"/>
                      </a:lnTo>
                      <a:lnTo>
                        <a:pt x="2771" y="2649"/>
                      </a:lnTo>
                      <a:lnTo>
                        <a:pt x="2822" y="2592"/>
                      </a:lnTo>
                      <a:lnTo>
                        <a:pt x="2868" y="2532"/>
                      </a:lnTo>
                      <a:lnTo>
                        <a:pt x="2913" y="2470"/>
                      </a:lnTo>
                      <a:lnTo>
                        <a:pt x="2954" y="2405"/>
                      </a:lnTo>
                      <a:lnTo>
                        <a:pt x="2993" y="2339"/>
                      </a:lnTo>
                      <a:lnTo>
                        <a:pt x="3028" y="2271"/>
                      </a:lnTo>
                      <a:lnTo>
                        <a:pt x="3060" y="2200"/>
                      </a:lnTo>
                      <a:lnTo>
                        <a:pt x="3089" y="2128"/>
                      </a:lnTo>
                      <a:lnTo>
                        <a:pt x="3114" y="2055"/>
                      </a:lnTo>
                      <a:lnTo>
                        <a:pt x="3135" y="1980"/>
                      </a:lnTo>
                      <a:lnTo>
                        <a:pt x="3153" y="1903"/>
                      </a:lnTo>
                      <a:lnTo>
                        <a:pt x="3167" y="1825"/>
                      </a:lnTo>
                      <a:lnTo>
                        <a:pt x="3176" y="1746"/>
                      </a:lnTo>
                      <a:lnTo>
                        <a:pt x="3183" y="1665"/>
                      </a:lnTo>
                      <a:lnTo>
                        <a:pt x="3185" y="1584"/>
                      </a:lnTo>
                      <a:lnTo>
                        <a:pt x="3183" y="1502"/>
                      </a:lnTo>
                      <a:lnTo>
                        <a:pt x="3176" y="1422"/>
                      </a:lnTo>
                      <a:lnTo>
                        <a:pt x="3167" y="1343"/>
                      </a:lnTo>
                      <a:lnTo>
                        <a:pt x="3153" y="1265"/>
                      </a:lnTo>
                      <a:lnTo>
                        <a:pt x="3135" y="1188"/>
                      </a:lnTo>
                      <a:lnTo>
                        <a:pt x="3114" y="1113"/>
                      </a:lnTo>
                      <a:lnTo>
                        <a:pt x="3089" y="1040"/>
                      </a:lnTo>
                      <a:lnTo>
                        <a:pt x="3060" y="967"/>
                      </a:lnTo>
                      <a:lnTo>
                        <a:pt x="3028" y="897"/>
                      </a:lnTo>
                      <a:lnTo>
                        <a:pt x="2993" y="829"/>
                      </a:lnTo>
                      <a:lnTo>
                        <a:pt x="2954" y="763"/>
                      </a:lnTo>
                      <a:lnTo>
                        <a:pt x="2913" y="698"/>
                      </a:lnTo>
                      <a:lnTo>
                        <a:pt x="2868" y="636"/>
                      </a:lnTo>
                      <a:lnTo>
                        <a:pt x="2822" y="576"/>
                      </a:lnTo>
                      <a:lnTo>
                        <a:pt x="2771" y="518"/>
                      </a:lnTo>
                      <a:lnTo>
                        <a:pt x="2719" y="464"/>
                      </a:lnTo>
                      <a:lnTo>
                        <a:pt x="2663" y="411"/>
                      </a:lnTo>
                      <a:lnTo>
                        <a:pt x="2606" y="361"/>
                      </a:lnTo>
                      <a:lnTo>
                        <a:pt x="2545" y="314"/>
                      </a:lnTo>
                      <a:lnTo>
                        <a:pt x="2483" y="271"/>
                      </a:lnTo>
                      <a:lnTo>
                        <a:pt x="2418" y="229"/>
                      </a:lnTo>
                      <a:lnTo>
                        <a:pt x="2352" y="191"/>
                      </a:lnTo>
                      <a:lnTo>
                        <a:pt x="2283" y="156"/>
                      </a:lnTo>
                      <a:lnTo>
                        <a:pt x="2213" y="125"/>
                      </a:lnTo>
                      <a:lnTo>
                        <a:pt x="2140" y="96"/>
                      </a:lnTo>
                      <a:lnTo>
                        <a:pt x="2066" y="71"/>
                      </a:lnTo>
                      <a:lnTo>
                        <a:pt x="1991" y="50"/>
                      </a:lnTo>
                      <a:lnTo>
                        <a:pt x="1913" y="32"/>
                      </a:lnTo>
                      <a:lnTo>
                        <a:pt x="1835" y="18"/>
                      </a:lnTo>
                      <a:lnTo>
                        <a:pt x="1756" y="8"/>
                      </a:lnTo>
                      <a:lnTo>
                        <a:pt x="1674" y="2"/>
                      </a:lnTo>
                      <a:lnTo>
                        <a:pt x="1592" y="0"/>
                      </a:lnTo>
                      <a:lnTo>
                        <a:pt x="1511" y="2"/>
                      </a:lnTo>
                      <a:lnTo>
                        <a:pt x="1429" y="8"/>
                      </a:lnTo>
                      <a:lnTo>
                        <a:pt x="1350" y="18"/>
                      </a:lnTo>
                      <a:lnTo>
                        <a:pt x="1272" y="32"/>
                      </a:lnTo>
                      <a:lnTo>
                        <a:pt x="1194" y="50"/>
                      </a:lnTo>
                      <a:lnTo>
                        <a:pt x="1119" y="71"/>
                      </a:lnTo>
                      <a:lnTo>
                        <a:pt x="1045" y="96"/>
                      </a:lnTo>
                      <a:lnTo>
                        <a:pt x="973" y="125"/>
                      </a:lnTo>
                      <a:lnTo>
                        <a:pt x="902" y="156"/>
                      </a:lnTo>
                      <a:lnTo>
                        <a:pt x="833" y="191"/>
                      </a:lnTo>
                      <a:lnTo>
                        <a:pt x="767" y="229"/>
                      </a:lnTo>
                      <a:lnTo>
                        <a:pt x="702" y="271"/>
                      </a:lnTo>
                      <a:lnTo>
                        <a:pt x="640" y="314"/>
                      </a:lnTo>
                      <a:lnTo>
                        <a:pt x="579" y="361"/>
                      </a:lnTo>
                      <a:lnTo>
                        <a:pt x="522" y="411"/>
                      </a:lnTo>
                      <a:lnTo>
                        <a:pt x="466" y="464"/>
                      </a:lnTo>
                      <a:lnTo>
                        <a:pt x="414" y="518"/>
                      </a:lnTo>
                      <a:lnTo>
                        <a:pt x="363" y="576"/>
                      </a:lnTo>
                      <a:lnTo>
                        <a:pt x="317" y="636"/>
                      </a:lnTo>
                      <a:lnTo>
                        <a:pt x="272" y="698"/>
                      </a:lnTo>
                      <a:lnTo>
                        <a:pt x="231" y="763"/>
                      </a:lnTo>
                      <a:lnTo>
                        <a:pt x="192" y="829"/>
                      </a:lnTo>
                      <a:lnTo>
                        <a:pt x="157" y="897"/>
                      </a:lnTo>
                      <a:lnTo>
                        <a:pt x="125" y="967"/>
                      </a:lnTo>
                      <a:lnTo>
                        <a:pt x="96" y="1040"/>
                      </a:lnTo>
                      <a:lnTo>
                        <a:pt x="72" y="1113"/>
                      </a:lnTo>
                      <a:lnTo>
                        <a:pt x="50" y="1188"/>
                      </a:lnTo>
                      <a:lnTo>
                        <a:pt x="32" y="1265"/>
                      </a:lnTo>
                      <a:lnTo>
                        <a:pt x="18" y="1343"/>
                      </a:lnTo>
                      <a:lnTo>
                        <a:pt x="9" y="1422"/>
                      </a:lnTo>
                      <a:lnTo>
                        <a:pt x="2" y="1502"/>
                      </a:lnTo>
                      <a:lnTo>
                        <a:pt x="0" y="1584"/>
                      </a:lnTo>
                      <a:lnTo>
                        <a:pt x="2" y="1665"/>
                      </a:lnTo>
                      <a:lnTo>
                        <a:pt x="9" y="1746"/>
                      </a:lnTo>
                      <a:lnTo>
                        <a:pt x="18" y="1825"/>
                      </a:lnTo>
                      <a:lnTo>
                        <a:pt x="32" y="1903"/>
                      </a:lnTo>
                      <a:lnTo>
                        <a:pt x="50" y="1980"/>
                      </a:lnTo>
                      <a:lnTo>
                        <a:pt x="72" y="2055"/>
                      </a:lnTo>
                      <a:lnTo>
                        <a:pt x="96" y="2128"/>
                      </a:lnTo>
                      <a:lnTo>
                        <a:pt x="125" y="2200"/>
                      </a:lnTo>
                      <a:lnTo>
                        <a:pt x="157" y="2271"/>
                      </a:lnTo>
                      <a:lnTo>
                        <a:pt x="192" y="2339"/>
                      </a:lnTo>
                      <a:lnTo>
                        <a:pt x="231" y="2405"/>
                      </a:lnTo>
                      <a:lnTo>
                        <a:pt x="272" y="2470"/>
                      </a:lnTo>
                      <a:lnTo>
                        <a:pt x="317" y="2532"/>
                      </a:lnTo>
                      <a:lnTo>
                        <a:pt x="363" y="2592"/>
                      </a:lnTo>
                      <a:lnTo>
                        <a:pt x="414" y="2649"/>
                      </a:lnTo>
                      <a:lnTo>
                        <a:pt x="466" y="2704"/>
                      </a:lnTo>
                      <a:lnTo>
                        <a:pt x="522" y="2756"/>
                      </a:lnTo>
                      <a:lnTo>
                        <a:pt x="579" y="2807"/>
                      </a:lnTo>
                      <a:lnTo>
                        <a:pt x="640" y="2853"/>
                      </a:lnTo>
                      <a:lnTo>
                        <a:pt x="702" y="2897"/>
                      </a:lnTo>
                      <a:lnTo>
                        <a:pt x="767" y="2938"/>
                      </a:lnTo>
                      <a:lnTo>
                        <a:pt x="833" y="2977"/>
                      </a:lnTo>
                      <a:lnTo>
                        <a:pt x="902" y="3012"/>
                      </a:lnTo>
                      <a:lnTo>
                        <a:pt x="973" y="3043"/>
                      </a:lnTo>
                      <a:lnTo>
                        <a:pt x="1045" y="3072"/>
                      </a:lnTo>
                      <a:lnTo>
                        <a:pt x="1119" y="3096"/>
                      </a:lnTo>
                      <a:lnTo>
                        <a:pt x="1194" y="3118"/>
                      </a:lnTo>
                      <a:lnTo>
                        <a:pt x="1272" y="3136"/>
                      </a:lnTo>
                      <a:lnTo>
                        <a:pt x="1350" y="3150"/>
                      </a:lnTo>
                      <a:lnTo>
                        <a:pt x="1429" y="3159"/>
                      </a:lnTo>
                      <a:lnTo>
                        <a:pt x="1511" y="3166"/>
                      </a:lnTo>
                      <a:lnTo>
                        <a:pt x="1592" y="3168"/>
                      </a:lnTo>
                      <a:close/>
                    </a:path>
                  </a:pathLst>
                </a:custGeom>
                <a:solidFill>
                  <a:srgbClr val="01617A"/>
                </a:solidFill>
                <a:ln w="3175">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mn-cs"/>
                  </a:endParaRPr>
                </a:p>
              </p:txBody>
            </p:sp>
          </p:grpSp>
          <p:pic>
            <p:nvPicPr>
              <p:cNvPr id="24" name="Graphic 23">
                <a:extLst>
                  <a:ext uri="{FF2B5EF4-FFF2-40B4-BE49-F238E27FC236}">
                    <a16:creationId xmlns:a16="http://schemas.microsoft.com/office/drawing/2014/main" id="{60D387A4-FEFD-9254-2A19-B6989B37922A}"/>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3375" y="922398"/>
                <a:ext cx="419500" cy="242148"/>
              </a:xfrm>
              <a:prstGeom prst="rect">
                <a:avLst/>
              </a:prstGeom>
            </p:spPr>
          </p:pic>
        </p:grpSp>
        <p:grpSp>
          <p:nvGrpSpPr>
            <p:cNvPr id="152" name="Group 151">
              <a:extLst>
                <a:ext uri="{FF2B5EF4-FFF2-40B4-BE49-F238E27FC236}">
                  <a16:creationId xmlns:a16="http://schemas.microsoft.com/office/drawing/2014/main" id="{058A3547-7EE0-44AD-D748-59D0650659D3}"/>
                </a:ext>
              </a:extLst>
            </p:cNvPr>
            <p:cNvGrpSpPr>
              <a:grpSpLocks noGrp="1" noUngrp="1" noRot="1" noMove="1" noResize="1"/>
            </p:cNvGrpSpPr>
            <p:nvPr/>
          </p:nvGrpSpPr>
          <p:grpSpPr>
            <a:xfrm>
              <a:off x="4080575" y="1483876"/>
              <a:ext cx="569405" cy="565732"/>
              <a:chOff x="4080575" y="1483876"/>
              <a:chExt cx="569405" cy="565732"/>
            </a:xfrm>
          </p:grpSpPr>
          <p:grpSp>
            <p:nvGrpSpPr>
              <p:cNvPr id="62" name="Group 61">
                <a:extLst>
                  <a:ext uri="{FF2B5EF4-FFF2-40B4-BE49-F238E27FC236}">
                    <a16:creationId xmlns:a16="http://schemas.microsoft.com/office/drawing/2014/main" id="{88955C50-2584-008D-C713-880B2A84C2E0}"/>
                  </a:ext>
                </a:extLst>
              </p:cNvPr>
              <p:cNvGrpSpPr>
                <a:grpSpLocks noGrp="1" noUngrp="1" noRot="1" noMove="1" noResize="1"/>
              </p:cNvGrpSpPr>
              <p:nvPr/>
            </p:nvGrpSpPr>
            <p:grpSpPr>
              <a:xfrm rot="445747">
                <a:off x="4080575" y="1483876"/>
                <a:ext cx="569405" cy="565732"/>
                <a:chOff x="11703725" y="2592968"/>
                <a:chExt cx="1465632" cy="1456176"/>
              </a:xfrm>
            </p:grpSpPr>
            <p:sp>
              <p:nvSpPr>
                <p:cNvPr id="63" name="Freeform 7">
                  <a:extLst>
                    <a:ext uri="{FF2B5EF4-FFF2-40B4-BE49-F238E27FC236}">
                      <a16:creationId xmlns:a16="http://schemas.microsoft.com/office/drawing/2014/main" id="{338D5698-12D8-9329-E812-385CB399BF94}"/>
                    </a:ext>
                  </a:extLst>
                </p:cNvPr>
                <p:cNvSpPr>
                  <a:spLocks noGrp="1" noRot="1" noMove="1" noResize="1" noEditPoints="1" noAdjustHandles="1" noChangeArrowheads="1" noChangeShapeType="1"/>
                </p:cNvSpPr>
                <p:nvPr/>
              </p:nvSpPr>
              <p:spPr bwMode="auto">
                <a:xfrm rot="10800000" flipH="1">
                  <a:off x="11703725" y="2592968"/>
                  <a:ext cx="1465632" cy="1456176"/>
                </a:xfrm>
                <a:custGeom>
                  <a:avLst/>
                  <a:gdLst>
                    <a:gd name="T0" fmla="*/ 2220 w 4027"/>
                    <a:gd name="T1" fmla="*/ 3997 h 4006"/>
                    <a:gd name="T2" fmla="*/ 2516 w 4027"/>
                    <a:gd name="T3" fmla="*/ 3943 h 4006"/>
                    <a:gd name="T4" fmla="*/ 2798 w 4027"/>
                    <a:gd name="T5" fmla="*/ 3850 h 4006"/>
                    <a:gd name="T6" fmla="*/ 3057 w 4027"/>
                    <a:gd name="T7" fmla="*/ 3717 h 4006"/>
                    <a:gd name="T8" fmla="*/ 3295 w 4027"/>
                    <a:gd name="T9" fmla="*/ 3549 h 4006"/>
                    <a:gd name="T10" fmla="*/ 3504 w 4027"/>
                    <a:gd name="T11" fmla="*/ 3350 h 4006"/>
                    <a:gd name="T12" fmla="*/ 3683 w 4027"/>
                    <a:gd name="T13" fmla="*/ 3124 h 4006"/>
                    <a:gd name="T14" fmla="*/ 3829 w 4027"/>
                    <a:gd name="T15" fmla="*/ 2872 h 4006"/>
                    <a:gd name="T16" fmla="*/ 3937 w 4027"/>
                    <a:gd name="T17" fmla="*/ 2600 h 4006"/>
                    <a:gd name="T18" fmla="*/ 4004 w 4027"/>
                    <a:gd name="T19" fmla="*/ 2309 h 4006"/>
                    <a:gd name="T20" fmla="*/ 4027 w 4027"/>
                    <a:gd name="T21" fmla="*/ 2004 h 4006"/>
                    <a:gd name="T22" fmla="*/ 4004 w 4027"/>
                    <a:gd name="T23" fmla="*/ 1698 h 4006"/>
                    <a:gd name="T24" fmla="*/ 3937 w 4027"/>
                    <a:gd name="T25" fmla="*/ 1408 h 4006"/>
                    <a:gd name="T26" fmla="*/ 3829 w 4027"/>
                    <a:gd name="T27" fmla="*/ 1135 h 4006"/>
                    <a:gd name="T28" fmla="*/ 3683 w 4027"/>
                    <a:gd name="T29" fmla="*/ 883 h 4006"/>
                    <a:gd name="T30" fmla="*/ 3504 w 4027"/>
                    <a:gd name="T31" fmla="*/ 657 h 4006"/>
                    <a:gd name="T32" fmla="*/ 3295 w 4027"/>
                    <a:gd name="T33" fmla="*/ 458 h 4006"/>
                    <a:gd name="T34" fmla="*/ 3057 w 4027"/>
                    <a:gd name="T35" fmla="*/ 290 h 4006"/>
                    <a:gd name="T36" fmla="*/ 2798 w 4027"/>
                    <a:gd name="T37" fmla="*/ 158 h 4006"/>
                    <a:gd name="T38" fmla="*/ 2516 w 4027"/>
                    <a:gd name="T39" fmla="*/ 63 h 4006"/>
                    <a:gd name="T40" fmla="*/ 2220 w 4027"/>
                    <a:gd name="T41" fmla="*/ 10 h 4006"/>
                    <a:gd name="T42" fmla="*/ 1994 w 4027"/>
                    <a:gd name="T43" fmla="*/ 1 h 4006"/>
                    <a:gd name="T44" fmla="*/ 1937 w 4027"/>
                    <a:gd name="T45" fmla="*/ 2 h 4006"/>
                    <a:gd name="T46" fmla="*/ 1 w 4027"/>
                    <a:gd name="T47" fmla="*/ 252 h 4006"/>
                    <a:gd name="T48" fmla="*/ 2 w 4027"/>
                    <a:gd name="T49" fmla="*/ 627 h 4006"/>
                    <a:gd name="T50" fmla="*/ 1 w 4027"/>
                    <a:gd name="T51" fmla="*/ 1003 h 4006"/>
                    <a:gd name="T52" fmla="*/ 1 w 4027"/>
                    <a:gd name="T53" fmla="*/ 1378 h 4006"/>
                    <a:gd name="T54" fmla="*/ 0 w 4027"/>
                    <a:gd name="T55" fmla="*/ 1753 h 4006"/>
                    <a:gd name="T56" fmla="*/ 0 w 4027"/>
                    <a:gd name="T57" fmla="*/ 2034 h 4006"/>
                    <a:gd name="T58" fmla="*/ 3 w 4027"/>
                    <a:gd name="T59" fmla="*/ 2124 h 4006"/>
                    <a:gd name="T60" fmla="*/ 10 w 4027"/>
                    <a:gd name="T61" fmla="*/ 2213 h 4006"/>
                    <a:gd name="T62" fmla="*/ 13 w 4027"/>
                    <a:gd name="T63" fmla="*/ 2244 h 4006"/>
                    <a:gd name="T64" fmla="*/ 66 w 4027"/>
                    <a:gd name="T65" fmla="*/ 2517 h 4006"/>
                    <a:gd name="T66" fmla="*/ 154 w 4027"/>
                    <a:gd name="T67" fmla="*/ 2775 h 4006"/>
                    <a:gd name="T68" fmla="*/ 276 w 4027"/>
                    <a:gd name="T69" fmla="*/ 3017 h 4006"/>
                    <a:gd name="T70" fmla="*/ 427 w 4027"/>
                    <a:gd name="T71" fmla="*/ 3238 h 4006"/>
                    <a:gd name="T72" fmla="*/ 606 w 4027"/>
                    <a:gd name="T73" fmla="*/ 3437 h 4006"/>
                    <a:gd name="T74" fmla="*/ 811 w 4027"/>
                    <a:gd name="T75" fmla="*/ 3610 h 4006"/>
                    <a:gd name="T76" fmla="*/ 1037 w 4027"/>
                    <a:gd name="T77" fmla="*/ 3756 h 4006"/>
                    <a:gd name="T78" fmla="*/ 1283 w 4027"/>
                    <a:gd name="T79" fmla="*/ 3871 h 4006"/>
                    <a:gd name="T80" fmla="*/ 1546 w 4027"/>
                    <a:gd name="T81" fmla="*/ 3953 h 4006"/>
                    <a:gd name="T82" fmla="*/ 1823 w 4027"/>
                    <a:gd name="T83" fmla="*/ 3998 h 4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27" h="4006">
                      <a:moveTo>
                        <a:pt x="2013" y="4006"/>
                      </a:moveTo>
                      <a:lnTo>
                        <a:pt x="2117" y="4004"/>
                      </a:lnTo>
                      <a:lnTo>
                        <a:pt x="2220" y="3997"/>
                      </a:lnTo>
                      <a:lnTo>
                        <a:pt x="2321" y="3983"/>
                      </a:lnTo>
                      <a:lnTo>
                        <a:pt x="2419" y="3966"/>
                      </a:lnTo>
                      <a:lnTo>
                        <a:pt x="2516" y="3943"/>
                      </a:lnTo>
                      <a:lnTo>
                        <a:pt x="2613" y="3917"/>
                      </a:lnTo>
                      <a:lnTo>
                        <a:pt x="2706" y="3885"/>
                      </a:lnTo>
                      <a:lnTo>
                        <a:pt x="2798" y="3850"/>
                      </a:lnTo>
                      <a:lnTo>
                        <a:pt x="2887" y="3810"/>
                      </a:lnTo>
                      <a:lnTo>
                        <a:pt x="2974" y="3765"/>
                      </a:lnTo>
                      <a:lnTo>
                        <a:pt x="3057" y="3717"/>
                      </a:lnTo>
                      <a:lnTo>
                        <a:pt x="3140" y="3664"/>
                      </a:lnTo>
                      <a:lnTo>
                        <a:pt x="3218" y="3608"/>
                      </a:lnTo>
                      <a:lnTo>
                        <a:pt x="3295" y="3549"/>
                      </a:lnTo>
                      <a:lnTo>
                        <a:pt x="3368" y="3486"/>
                      </a:lnTo>
                      <a:lnTo>
                        <a:pt x="3438" y="3420"/>
                      </a:lnTo>
                      <a:lnTo>
                        <a:pt x="3504" y="3350"/>
                      </a:lnTo>
                      <a:lnTo>
                        <a:pt x="3568" y="3278"/>
                      </a:lnTo>
                      <a:lnTo>
                        <a:pt x="3627" y="3202"/>
                      </a:lnTo>
                      <a:lnTo>
                        <a:pt x="3683" y="3124"/>
                      </a:lnTo>
                      <a:lnTo>
                        <a:pt x="3736" y="3042"/>
                      </a:lnTo>
                      <a:lnTo>
                        <a:pt x="3785" y="2959"/>
                      </a:lnTo>
                      <a:lnTo>
                        <a:pt x="3829" y="2872"/>
                      </a:lnTo>
                      <a:lnTo>
                        <a:pt x="3870" y="2783"/>
                      </a:lnTo>
                      <a:lnTo>
                        <a:pt x="3906" y="2692"/>
                      </a:lnTo>
                      <a:lnTo>
                        <a:pt x="3937" y="2600"/>
                      </a:lnTo>
                      <a:lnTo>
                        <a:pt x="3964" y="2504"/>
                      </a:lnTo>
                      <a:lnTo>
                        <a:pt x="3987" y="2407"/>
                      </a:lnTo>
                      <a:lnTo>
                        <a:pt x="4004" y="2309"/>
                      </a:lnTo>
                      <a:lnTo>
                        <a:pt x="4018" y="2208"/>
                      </a:lnTo>
                      <a:lnTo>
                        <a:pt x="4025" y="2107"/>
                      </a:lnTo>
                      <a:lnTo>
                        <a:pt x="4027" y="2004"/>
                      </a:lnTo>
                      <a:lnTo>
                        <a:pt x="4025" y="1900"/>
                      </a:lnTo>
                      <a:lnTo>
                        <a:pt x="4018" y="1798"/>
                      </a:lnTo>
                      <a:lnTo>
                        <a:pt x="4004" y="1698"/>
                      </a:lnTo>
                      <a:lnTo>
                        <a:pt x="3987" y="1599"/>
                      </a:lnTo>
                      <a:lnTo>
                        <a:pt x="3964" y="1502"/>
                      </a:lnTo>
                      <a:lnTo>
                        <a:pt x="3937" y="1408"/>
                      </a:lnTo>
                      <a:lnTo>
                        <a:pt x="3906" y="1315"/>
                      </a:lnTo>
                      <a:lnTo>
                        <a:pt x="3870" y="1223"/>
                      </a:lnTo>
                      <a:lnTo>
                        <a:pt x="3829" y="1135"/>
                      </a:lnTo>
                      <a:lnTo>
                        <a:pt x="3785" y="1049"/>
                      </a:lnTo>
                      <a:lnTo>
                        <a:pt x="3736" y="964"/>
                      </a:lnTo>
                      <a:lnTo>
                        <a:pt x="3683" y="883"/>
                      </a:lnTo>
                      <a:lnTo>
                        <a:pt x="3627" y="805"/>
                      </a:lnTo>
                      <a:lnTo>
                        <a:pt x="3568" y="729"/>
                      </a:lnTo>
                      <a:lnTo>
                        <a:pt x="3504" y="657"/>
                      </a:lnTo>
                      <a:lnTo>
                        <a:pt x="3438" y="587"/>
                      </a:lnTo>
                      <a:lnTo>
                        <a:pt x="3368" y="521"/>
                      </a:lnTo>
                      <a:lnTo>
                        <a:pt x="3295" y="458"/>
                      </a:lnTo>
                      <a:lnTo>
                        <a:pt x="3218" y="398"/>
                      </a:lnTo>
                      <a:lnTo>
                        <a:pt x="3140" y="342"/>
                      </a:lnTo>
                      <a:lnTo>
                        <a:pt x="3057" y="290"/>
                      </a:lnTo>
                      <a:lnTo>
                        <a:pt x="2974" y="242"/>
                      </a:lnTo>
                      <a:lnTo>
                        <a:pt x="2887" y="198"/>
                      </a:lnTo>
                      <a:lnTo>
                        <a:pt x="2798" y="158"/>
                      </a:lnTo>
                      <a:lnTo>
                        <a:pt x="2706" y="122"/>
                      </a:lnTo>
                      <a:lnTo>
                        <a:pt x="2613" y="90"/>
                      </a:lnTo>
                      <a:lnTo>
                        <a:pt x="2516" y="63"/>
                      </a:lnTo>
                      <a:lnTo>
                        <a:pt x="2419" y="41"/>
                      </a:lnTo>
                      <a:lnTo>
                        <a:pt x="2321" y="23"/>
                      </a:lnTo>
                      <a:lnTo>
                        <a:pt x="2220" y="10"/>
                      </a:lnTo>
                      <a:lnTo>
                        <a:pt x="2117" y="3"/>
                      </a:lnTo>
                      <a:lnTo>
                        <a:pt x="2013" y="0"/>
                      </a:lnTo>
                      <a:lnTo>
                        <a:pt x="1994" y="1"/>
                      </a:lnTo>
                      <a:lnTo>
                        <a:pt x="1975" y="1"/>
                      </a:lnTo>
                      <a:lnTo>
                        <a:pt x="1956" y="1"/>
                      </a:lnTo>
                      <a:lnTo>
                        <a:pt x="1937" y="2"/>
                      </a:lnTo>
                      <a:lnTo>
                        <a:pt x="0" y="2"/>
                      </a:lnTo>
                      <a:lnTo>
                        <a:pt x="0" y="127"/>
                      </a:lnTo>
                      <a:lnTo>
                        <a:pt x="1" y="252"/>
                      </a:lnTo>
                      <a:lnTo>
                        <a:pt x="1" y="378"/>
                      </a:lnTo>
                      <a:lnTo>
                        <a:pt x="1" y="503"/>
                      </a:lnTo>
                      <a:lnTo>
                        <a:pt x="2" y="627"/>
                      </a:lnTo>
                      <a:lnTo>
                        <a:pt x="2" y="753"/>
                      </a:lnTo>
                      <a:lnTo>
                        <a:pt x="1" y="878"/>
                      </a:lnTo>
                      <a:lnTo>
                        <a:pt x="1" y="1003"/>
                      </a:lnTo>
                      <a:lnTo>
                        <a:pt x="1" y="1129"/>
                      </a:lnTo>
                      <a:lnTo>
                        <a:pt x="1" y="1253"/>
                      </a:lnTo>
                      <a:lnTo>
                        <a:pt x="1" y="1378"/>
                      </a:lnTo>
                      <a:lnTo>
                        <a:pt x="0" y="1503"/>
                      </a:lnTo>
                      <a:lnTo>
                        <a:pt x="0" y="1629"/>
                      </a:lnTo>
                      <a:lnTo>
                        <a:pt x="0" y="1753"/>
                      </a:lnTo>
                      <a:lnTo>
                        <a:pt x="0" y="1878"/>
                      </a:lnTo>
                      <a:lnTo>
                        <a:pt x="0" y="2004"/>
                      </a:lnTo>
                      <a:lnTo>
                        <a:pt x="0" y="2034"/>
                      </a:lnTo>
                      <a:lnTo>
                        <a:pt x="1" y="2064"/>
                      </a:lnTo>
                      <a:lnTo>
                        <a:pt x="2" y="2094"/>
                      </a:lnTo>
                      <a:lnTo>
                        <a:pt x="3" y="2124"/>
                      </a:lnTo>
                      <a:lnTo>
                        <a:pt x="5" y="2154"/>
                      </a:lnTo>
                      <a:lnTo>
                        <a:pt x="7" y="2184"/>
                      </a:lnTo>
                      <a:lnTo>
                        <a:pt x="10" y="2213"/>
                      </a:lnTo>
                      <a:lnTo>
                        <a:pt x="13" y="2243"/>
                      </a:lnTo>
                      <a:lnTo>
                        <a:pt x="13" y="2244"/>
                      </a:lnTo>
                      <a:lnTo>
                        <a:pt x="13" y="2244"/>
                      </a:lnTo>
                      <a:lnTo>
                        <a:pt x="27" y="2336"/>
                      </a:lnTo>
                      <a:lnTo>
                        <a:pt x="45" y="2428"/>
                      </a:lnTo>
                      <a:lnTo>
                        <a:pt x="66" y="2517"/>
                      </a:lnTo>
                      <a:lnTo>
                        <a:pt x="92" y="2605"/>
                      </a:lnTo>
                      <a:lnTo>
                        <a:pt x="121" y="2691"/>
                      </a:lnTo>
                      <a:lnTo>
                        <a:pt x="154" y="2775"/>
                      </a:lnTo>
                      <a:lnTo>
                        <a:pt x="191" y="2858"/>
                      </a:lnTo>
                      <a:lnTo>
                        <a:pt x="232" y="2939"/>
                      </a:lnTo>
                      <a:lnTo>
                        <a:pt x="276" y="3017"/>
                      </a:lnTo>
                      <a:lnTo>
                        <a:pt x="323" y="3093"/>
                      </a:lnTo>
                      <a:lnTo>
                        <a:pt x="373" y="3167"/>
                      </a:lnTo>
                      <a:lnTo>
                        <a:pt x="427" y="3238"/>
                      </a:lnTo>
                      <a:lnTo>
                        <a:pt x="485" y="3307"/>
                      </a:lnTo>
                      <a:lnTo>
                        <a:pt x="544" y="3374"/>
                      </a:lnTo>
                      <a:lnTo>
                        <a:pt x="606" y="3437"/>
                      </a:lnTo>
                      <a:lnTo>
                        <a:pt x="672" y="3498"/>
                      </a:lnTo>
                      <a:lnTo>
                        <a:pt x="740" y="3556"/>
                      </a:lnTo>
                      <a:lnTo>
                        <a:pt x="811" y="3610"/>
                      </a:lnTo>
                      <a:lnTo>
                        <a:pt x="884" y="3662"/>
                      </a:lnTo>
                      <a:lnTo>
                        <a:pt x="960" y="3711"/>
                      </a:lnTo>
                      <a:lnTo>
                        <a:pt x="1037" y="3756"/>
                      </a:lnTo>
                      <a:lnTo>
                        <a:pt x="1117" y="3798"/>
                      </a:lnTo>
                      <a:lnTo>
                        <a:pt x="1199" y="3836"/>
                      </a:lnTo>
                      <a:lnTo>
                        <a:pt x="1283" y="3871"/>
                      </a:lnTo>
                      <a:lnTo>
                        <a:pt x="1369" y="3902"/>
                      </a:lnTo>
                      <a:lnTo>
                        <a:pt x="1457" y="3930"/>
                      </a:lnTo>
                      <a:lnTo>
                        <a:pt x="1546" y="3953"/>
                      </a:lnTo>
                      <a:lnTo>
                        <a:pt x="1637" y="3972"/>
                      </a:lnTo>
                      <a:lnTo>
                        <a:pt x="1729" y="3987"/>
                      </a:lnTo>
                      <a:lnTo>
                        <a:pt x="1823" y="3998"/>
                      </a:lnTo>
                      <a:lnTo>
                        <a:pt x="1917" y="4004"/>
                      </a:lnTo>
                      <a:lnTo>
                        <a:pt x="2013" y="4006"/>
                      </a:lnTo>
                      <a:close/>
                    </a:path>
                  </a:pathLst>
                </a:custGeom>
                <a:solidFill>
                  <a:schemeClr val="bg1">
                    <a:alpha val="22000"/>
                  </a:schemeClr>
                </a:solidFill>
                <a:ln w="3175">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mn-cs"/>
                  </a:endParaRPr>
                </a:p>
              </p:txBody>
            </p:sp>
            <p:sp>
              <p:nvSpPr>
                <p:cNvPr id="64" name="Freeform 8">
                  <a:extLst>
                    <a:ext uri="{FF2B5EF4-FFF2-40B4-BE49-F238E27FC236}">
                      <a16:creationId xmlns:a16="http://schemas.microsoft.com/office/drawing/2014/main" id="{33EC3ECD-FC0C-98B1-88E1-C3DFE7DF9438}"/>
                    </a:ext>
                  </a:extLst>
                </p:cNvPr>
                <p:cNvSpPr>
                  <a:spLocks noGrp="1" noRot="1" noMove="1" noResize="1" noEditPoints="1" noAdjustHandles="1" noChangeArrowheads="1" noChangeShapeType="1"/>
                </p:cNvSpPr>
                <p:nvPr/>
              </p:nvSpPr>
              <p:spPr bwMode="auto">
                <a:xfrm rot="10800000" flipH="1">
                  <a:off x="11855017" y="2748988"/>
                  <a:ext cx="1158322" cy="1153594"/>
                </a:xfrm>
                <a:custGeom>
                  <a:avLst/>
                  <a:gdLst>
                    <a:gd name="T0" fmla="*/ 1756 w 3185"/>
                    <a:gd name="T1" fmla="*/ 3159 h 3168"/>
                    <a:gd name="T2" fmla="*/ 1991 w 3185"/>
                    <a:gd name="T3" fmla="*/ 3118 h 3168"/>
                    <a:gd name="T4" fmla="*/ 2213 w 3185"/>
                    <a:gd name="T5" fmla="*/ 3043 h 3168"/>
                    <a:gd name="T6" fmla="*/ 2418 w 3185"/>
                    <a:gd name="T7" fmla="*/ 2938 h 3168"/>
                    <a:gd name="T8" fmla="*/ 2606 w 3185"/>
                    <a:gd name="T9" fmla="*/ 2807 h 3168"/>
                    <a:gd name="T10" fmla="*/ 2771 w 3185"/>
                    <a:gd name="T11" fmla="*/ 2649 h 3168"/>
                    <a:gd name="T12" fmla="*/ 2913 w 3185"/>
                    <a:gd name="T13" fmla="*/ 2470 h 3168"/>
                    <a:gd name="T14" fmla="*/ 3028 w 3185"/>
                    <a:gd name="T15" fmla="*/ 2271 h 3168"/>
                    <a:gd name="T16" fmla="*/ 3114 w 3185"/>
                    <a:gd name="T17" fmla="*/ 2055 h 3168"/>
                    <a:gd name="T18" fmla="*/ 3167 w 3185"/>
                    <a:gd name="T19" fmla="*/ 1825 h 3168"/>
                    <a:gd name="T20" fmla="*/ 3185 w 3185"/>
                    <a:gd name="T21" fmla="*/ 1584 h 3168"/>
                    <a:gd name="T22" fmla="*/ 3167 w 3185"/>
                    <a:gd name="T23" fmla="*/ 1343 h 3168"/>
                    <a:gd name="T24" fmla="*/ 3114 w 3185"/>
                    <a:gd name="T25" fmla="*/ 1113 h 3168"/>
                    <a:gd name="T26" fmla="*/ 3028 w 3185"/>
                    <a:gd name="T27" fmla="*/ 897 h 3168"/>
                    <a:gd name="T28" fmla="*/ 2913 w 3185"/>
                    <a:gd name="T29" fmla="*/ 698 h 3168"/>
                    <a:gd name="T30" fmla="*/ 2771 w 3185"/>
                    <a:gd name="T31" fmla="*/ 518 h 3168"/>
                    <a:gd name="T32" fmla="*/ 2606 w 3185"/>
                    <a:gd name="T33" fmla="*/ 361 h 3168"/>
                    <a:gd name="T34" fmla="*/ 2418 w 3185"/>
                    <a:gd name="T35" fmla="*/ 229 h 3168"/>
                    <a:gd name="T36" fmla="*/ 2213 w 3185"/>
                    <a:gd name="T37" fmla="*/ 125 h 3168"/>
                    <a:gd name="T38" fmla="*/ 1991 w 3185"/>
                    <a:gd name="T39" fmla="*/ 50 h 3168"/>
                    <a:gd name="T40" fmla="*/ 1756 w 3185"/>
                    <a:gd name="T41" fmla="*/ 8 h 3168"/>
                    <a:gd name="T42" fmla="*/ 1511 w 3185"/>
                    <a:gd name="T43" fmla="*/ 2 h 3168"/>
                    <a:gd name="T44" fmla="*/ 1272 w 3185"/>
                    <a:gd name="T45" fmla="*/ 32 h 3168"/>
                    <a:gd name="T46" fmla="*/ 1045 w 3185"/>
                    <a:gd name="T47" fmla="*/ 96 h 3168"/>
                    <a:gd name="T48" fmla="*/ 833 w 3185"/>
                    <a:gd name="T49" fmla="*/ 191 h 3168"/>
                    <a:gd name="T50" fmla="*/ 640 w 3185"/>
                    <a:gd name="T51" fmla="*/ 314 h 3168"/>
                    <a:gd name="T52" fmla="*/ 466 w 3185"/>
                    <a:gd name="T53" fmla="*/ 464 h 3168"/>
                    <a:gd name="T54" fmla="*/ 317 w 3185"/>
                    <a:gd name="T55" fmla="*/ 636 h 3168"/>
                    <a:gd name="T56" fmla="*/ 192 w 3185"/>
                    <a:gd name="T57" fmla="*/ 829 h 3168"/>
                    <a:gd name="T58" fmla="*/ 96 w 3185"/>
                    <a:gd name="T59" fmla="*/ 1040 h 3168"/>
                    <a:gd name="T60" fmla="*/ 32 w 3185"/>
                    <a:gd name="T61" fmla="*/ 1265 h 3168"/>
                    <a:gd name="T62" fmla="*/ 2 w 3185"/>
                    <a:gd name="T63" fmla="*/ 1502 h 3168"/>
                    <a:gd name="T64" fmla="*/ 9 w 3185"/>
                    <a:gd name="T65" fmla="*/ 1746 h 3168"/>
                    <a:gd name="T66" fmla="*/ 50 w 3185"/>
                    <a:gd name="T67" fmla="*/ 1980 h 3168"/>
                    <a:gd name="T68" fmla="*/ 125 w 3185"/>
                    <a:gd name="T69" fmla="*/ 2200 h 3168"/>
                    <a:gd name="T70" fmla="*/ 231 w 3185"/>
                    <a:gd name="T71" fmla="*/ 2405 h 3168"/>
                    <a:gd name="T72" fmla="*/ 363 w 3185"/>
                    <a:gd name="T73" fmla="*/ 2592 h 3168"/>
                    <a:gd name="T74" fmla="*/ 522 w 3185"/>
                    <a:gd name="T75" fmla="*/ 2756 h 3168"/>
                    <a:gd name="T76" fmla="*/ 702 w 3185"/>
                    <a:gd name="T77" fmla="*/ 2897 h 3168"/>
                    <a:gd name="T78" fmla="*/ 902 w 3185"/>
                    <a:gd name="T79" fmla="*/ 3012 h 3168"/>
                    <a:gd name="T80" fmla="*/ 1119 w 3185"/>
                    <a:gd name="T81" fmla="*/ 3096 h 3168"/>
                    <a:gd name="T82" fmla="*/ 1350 w 3185"/>
                    <a:gd name="T83" fmla="*/ 3150 h 3168"/>
                    <a:gd name="T84" fmla="*/ 1592 w 3185"/>
                    <a:gd name="T85" fmla="*/ 3168 h 3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85" h="3168">
                      <a:moveTo>
                        <a:pt x="1592" y="3168"/>
                      </a:moveTo>
                      <a:lnTo>
                        <a:pt x="1674" y="3166"/>
                      </a:lnTo>
                      <a:lnTo>
                        <a:pt x="1756" y="3159"/>
                      </a:lnTo>
                      <a:lnTo>
                        <a:pt x="1835" y="3150"/>
                      </a:lnTo>
                      <a:lnTo>
                        <a:pt x="1913" y="3136"/>
                      </a:lnTo>
                      <a:lnTo>
                        <a:pt x="1991" y="3118"/>
                      </a:lnTo>
                      <a:lnTo>
                        <a:pt x="2066" y="3096"/>
                      </a:lnTo>
                      <a:lnTo>
                        <a:pt x="2140" y="3072"/>
                      </a:lnTo>
                      <a:lnTo>
                        <a:pt x="2213" y="3043"/>
                      </a:lnTo>
                      <a:lnTo>
                        <a:pt x="2283" y="3012"/>
                      </a:lnTo>
                      <a:lnTo>
                        <a:pt x="2352" y="2977"/>
                      </a:lnTo>
                      <a:lnTo>
                        <a:pt x="2418" y="2938"/>
                      </a:lnTo>
                      <a:lnTo>
                        <a:pt x="2483" y="2897"/>
                      </a:lnTo>
                      <a:lnTo>
                        <a:pt x="2545" y="2853"/>
                      </a:lnTo>
                      <a:lnTo>
                        <a:pt x="2606" y="2807"/>
                      </a:lnTo>
                      <a:lnTo>
                        <a:pt x="2663" y="2756"/>
                      </a:lnTo>
                      <a:lnTo>
                        <a:pt x="2719" y="2704"/>
                      </a:lnTo>
                      <a:lnTo>
                        <a:pt x="2771" y="2649"/>
                      </a:lnTo>
                      <a:lnTo>
                        <a:pt x="2822" y="2592"/>
                      </a:lnTo>
                      <a:lnTo>
                        <a:pt x="2868" y="2532"/>
                      </a:lnTo>
                      <a:lnTo>
                        <a:pt x="2913" y="2470"/>
                      </a:lnTo>
                      <a:lnTo>
                        <a:pt x="2954" y="2405"/>
                      </a:lnTo>
                      <a:lnTo>
                        <a:pt x="2993" y="2339"/>
                      </a:lnTo>
                      <a:lnTo>
                        <a:pt x="3028" y="2271"/>
                      </a:lnTo>
                      <a:lnTo>
                        <a:pt x="3060" y="2200"/>
                      </a:lnTo>
                      <a:lnTo>
                        <a:pt x="3089" y="2128"/>
                      </a:lnTo>
                      <a:lnTo>
                        <a:pt x="3114" y="2055"/>
                      </a:lnTo>
                      <a:lnTo>
                        <a:pt x="3135" y="1980"/>
                      </a:lnTo>
                      <a:lnTo>
                        <a:pt x="3153" y="1903"/>
                      </a:lnTo>
                      <a:lnTo>
                        <a:pt x="3167" y="1825"/>
                      </a:lnTo>
                      <a:lnTo>
                        <a:pt x="3176" y="1746"/>
                      </a:lnTo>
                      <a:lnTo>
                        <a:pt x="3183" y="1665"/>
                      </a:lnTo>
                      <a:lnTo>
                        <a:pt x="3185" y="1584"/>
                      </a:lnTo>
                      <a:lnTo>
                        <a:pt x="3183" y="1502"/>
                      </a:lnTo>
                      <a:lnTo>
                        <a:pt x="3176" y="1422"/>
                      </a:lnTo>
                      <a:lnTo>
                        <a:pt x="3167" y="1343"/>
                      </a:lnTo>
                      <a:lnTo>
                        <a:pt x="3153" y="1265"/>
                      </a:lnTo>
                      <a:lnTo>
                        <a:pt x="3135" y="1188"/>
                      </a:lnTo>
                      <a:lnTo>
                        <a:pt x="3114" y="1113"/>
                      </a:lnTo>
                      <a:lnTo>
                        <a:pt x="3089" y="1040"/>
                      </a:lnTo>
                      <a:lnTo>
                        <a:pt x="3060" y="967"/>
                      </a:lnTo>
                      <a:lnTo>
                        <a:pt x="3028" y="897"/>
                      </a:lnTo>
                      <a:lnTo>
                        <a:pt x="2993" y="829"/>
                      </a:lnTo>
                      <a:lnTo>
                        <a:pt x="2954" y="763"/>
                      </a:lnTo>
                      <a:lnTo>
                        <a:pt x="2913" y="698"/>
                      </a:lnTo>
                      <a:lnTo>
                        <a:pt x="2868" y="636"/>
                      </a:lnTo>
                      <a:lnTo>
                        <a:pt x="2822" y="576"/>
                      </a:lnTo>
                      <a:lnTo>
                        <a:pt x="2771" y="518"/>
                      </a:lnTo>
                      <a:lnTo>
                        <a:pt x="2719" y="464"/>
                      </a:lnTo>
                      <a:lnTo>
                        <a:pt x="2663" y="411"/>
                      </a:lnTo>
                      <a:lnTo>
                        <a:pt x="2606" y="361"/>
                      </a:lnTo>
                      <a:lnTo>
                        <a:pt x="2545" y="314"/>
                      </a:lnTo>
                      <a:lnTo>
                        <a:pt x="2483" y="271"/>
                      </a:lnTo>
                      <a:lnTo>
                        <a:pt x="2418" y="229"/>
                      </a:lnTo>
                      <a:lnTo>
                        <a:pt x="2352" y="191"/>
                      </a:lnTo>
                      <a:lnTo>
                        <a:pt x="2283" y="156"/>
                      </a:lnTo>
                      <a:lnTo>
                        <a:pt x="2213" y="125"/>
                      </a:lnTo>
                      <a:lnTo>
                        <a:pt x="2140" y="96"/>
                      </a:lnTo>
                      <a:lnTo>
                        <a:pt x="2066" y="71"/>
                      </a:lnTo>
                      <a:lnTo>
                        <a:pt x="1991" y="50"/>
                      </a:lnTo>
                      <a:lnTo>
                        <a:pt x="1913" y="32"/>
                      </a:lnTo>
                      <a:lnTo>
                        <a:pt x="1835" y="18"/>
                      </a:lnTo>
                      <a:lnTo>
                        <a:pt x="1756" y="8"/>
                      </a:lnTo>
                      <a:lnTo>
                        <a:pt x="1674" y="2"/>
                      </a:lnTo>
                      <a:lnTo>
                        <a:pt x="1592" y="0"/>
                      </a:lnTo>
                      <a:lnTo>
                        <a:pt x="1511" y="2"/>
                      </a:lnTo>
                      <a:lnTo>
                        <a:pt x="1429" y="8"/>
                      </a:lnTo>
                      <a:lnTo>
                        <a:pt x="1350" y="18"/>
                      </a:lnTo>
                      <a:lnTo>
                        <a:pt x="1272" y="32"/>
                      </a:lnTo>
                      <a:lnTo>
                        <a:pt x="1194" y="50"/>
                      </a:lnTo>
                      <a:lnTo>
                        <a:pt x="1119" y="71"/>
                      </a:lnTo>
                      <a:lnTo>
                        <a:pt x="1045" y="96"/>
                      </a:lnTo>
                      <a:lnTo>
                        <a:pt x="973" y="125"/>
                      </a:lnTo>
                      <a:lnTo>
                        <a:pt x="902" y="156"/>
                      </a:lnTo>
                      <a:lnTo>
                        <a:pt x="833" y="191"/>
                      </a:lnTo>
                      <a:lnTo>
                        <a:pt x="767" y="229"/>
                      </a:lnTo>
                      <a:lnTo>
                        <a:pt x="702" y="271"/>
                      </a:lnTo>
                      <a:lnTo>
                        <a:pt x="640" y="314"/>
                      </a:lnTo>
                      <a:lnTo>
                        <a:pt x="579" y="361"/>
                      </a:lnTo>
                      <a:lnTo>
                        <a:pt x="522" y="411"/>
                      </a:lnTo>
                      <a:lnTo>
                        <a:pt x="466" y="464"/>
                      </a:lnTo>
                      <a:lnTo>
                        <a:pt x="414" y="518"/>
                      </a:lnTo>
                      <a:lnTo>
                        <a:pt x="363" y="576"/>
                      </a:lnTo>
                      <a:lnTo>
                        <a:pt x="317" y="636"/>
                      </a:lnTo>
                      <a:lnTo>
                        <a:pt x="272" y="698"/>
                      </a:lnTo>
                      <a:lnTo>
                        <a:pt x="231" y="763"/>
                      </a:lnTo>
                      <a:lnTo>
                        <a:pt x="192" y="829"/>
                      </a:lnTo>
                      <a:lnTo>
                        <a:pt x="157" y="897"/>
                      </a:lnTo>
                      <a:lnTo>
                        <a:pt x="125" y="967"/>
                      </a:lnTo>
                      <a:lnTo>
                        <a:pt x="96" y="1040"/>
                      </a:lnTo>
                      <a:lnTo>
                        <a:pt x="72" y="1113"/>
                      </a:lnTo>
                      <a:lnTo>
                        <a:pt x="50" y="1188"/>
                      </a:lnTo>
                      <a:lnTo>
                        <a:pt x="32" y="1265"/>
                      </a:lnTo>
                      <a:lnTo>
                        <a:pt x="18" y="1343"/>
                      </a:lnTo>
                      <a:lnTo>
                        <a:pt x="9" y="1422"/>
                      </a:lnTo>
                      <a:lnTo>
                        <a:pt x="2" y="1502"/>
                      </a:lnTo>
                      <a:lnTo>
                        <a:pt x="0" y="1584"/>
                      </a:lnTo>
                      <a:lnTo>
                        <a:pt x="2" y="1665"/>
                      </a:lnTo>
                      <a:lnTo>
                        <a:pt x="9" y="1746"/>
                      </a:lnTo>
                      <a:lnTo>
                        <a:pt x="18" y="1825"/>
                      </a:lnTo>
                      <a:lnTo>
                        <a:pt x="32" y="1903"/>
                      </a:lnTo>
                      <a:lnTo>
                        <a:pt x="50" y="1980"/>
                      </a:lnTo>
                      <a:lnTo>
                        <a:pt x="72" y="2055"/>
                      </a:lnTo>
                      <a:lnTo>
                        <a:pt x="96" y="2128"/>
                      </a:lnTo>
                      <a:lnTo>
                        <a:pt x="125" y="2200"/>
                      </a:lnTo>
                      <a:lnTo>
                        <a:pt x="157" y="2271"/>
                      </a:lnTo>
                      <a:lnTo>
                        <a:pt x="192" y="2339"/>
                      </a:lnTo>
                      <a:lnTo>
                        <a:pt x="231" y="2405"/>
                      </a:lnTo>
                      <a:lnTo>
                        <a:pt x="272" y="2470"/>
                      </a:lnTo>
                      <a:lnTo>
                        <a:pt x="317" y="2532"/>
                      </a:lnTo>
                      <a:lnTo>
                        <a:pt x="363" y="2592"/>
                      </a:lnTo>
                      <a:lnTo>
                        <a:pt x="414" y="2649"/>
                      </a:lnTo>
                      <a:lnTo>
                        <a:pt x="466" y="2704"/>
                      </a:lnTo>
                      <a:lnTo>
                        <a:pt x="522" y="2756"/>
                      </a:lnTo>
                      <a:lnTo>
                        <a:pt x="579" y="2807"/>
                      </a:lnTo>
                      <a:lnTo>
                        <a:pt x="640" y="2853"/>
                      </a:lnTo>
                      <a:lnTo>
                        <a:pt x="702" y="2897"/>
                      </a:lnTo>
                      <a:lnTo>
                        <a:pt x="767" y="2938"/>
                      </a:lnTo>
                      <a:lnTo>
                        <a:pt x="833" y="2977"/>
                      </a:lnTo>
                      <a:lnTo>
                        <a:pt x="902" y="3012"/>
                      </a:lnTo>
                      <a:lnTo>
                        <a:pt x="973" y="3043"/>
                      </a:lnTo>
                      <a:lnTo>
                        <a:pt x="1045" y="3072"/>
                      </a:lnTo>
                      <a:lnTo>
                        <a:pt x="1119" y="3096"/>
                      </a:lnTo>
                      <a:lnTo>
                        <a:pt x="1194" y="3118"/>
                      </a:lnTo>
                      <a:lnTo>
                        <a:pt x="1272" y="3136"/>
                      </a:lnTo>
                      <a:lnTo>
                        <a:pt x="1350" y="3150"/>
                      </a:lnTo>
                      <a:lnTo>
                        <a:pt x="1429" y="3159"/>
                      </a:lnTo>
                      <a:lnTo>
                        <a:pt x="1511" y="3166"/>
                      </a:lnTo>
                      <a:lnTo>
                        <a:pt x="1592" y="3168"/>
                      </a:lnTo>
                      <a:close/>
                    </a:path>
                  </a:pathLst>
                </a:custGeom>
                <a:solidFill>
                  <a:srgbClr val="4FA6DA"/>
                </a:solidFill>
                <a:ln w="3175">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mn-cs"/>
                  </a:endParaRPr>
                </a:p>
              </p:txBody>
            </p:sp>
          </p:grpSp>
          <p:pic>
            <p:nvPicPr>
              <p:cNvPr id="28" name="Graphic 27">
                <a:extLst>
                  <a:ext uri="{FF2B5EF4-FFF2-40B4-BE49-F238E27FC236}">
                    <a16:creationId xmlns:a16="http://schemas.microsoft.com/office/drawing/2014/main" id="{FBC7282F-AD9E-65A4-4380-885DF13AC49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1785" y="1563608"/>
                <a:ext cx="304690" cy="394494"/>
              </a:xfrm>
              <a:prstGeom prst="rect">
                <a:avLst/>
              </a:prstGeom>
            </p:spPr>
          </p:pic>
        </p:grpSp>
        <p:grpSp>
          <p:nvGrpSpPr>
            <p:cNvPr id="153" name="Group 152">
              <a:extLst>
                <a:ext uri="{FF2B5EF4-FFF2-40B4-BE49-F238E27FC236}">
                  <a16:creationId xmlns:a16="http://schemas.microsoft.com/office/drawing/2014/main" id="{DDF59AEB-0D58-E3E5-59F6-BDF6741E17E2}"/>
                </a:ext>
              </a:extLst>
            </p:cNvPr>
            <p:cNvGrpSpPr>
              <a:grpSpLocks noGrp="1" noUngrp="1" noRot="1" noMove="1" noResize="1"/>
            </p:cNvGrpSpPr>
            <p:nvPr/>
          </p:nvGrpSpPr>
          <p:grpSpPr>
            <a:xfrm>
              <a:off x="4178878" y="2383334"/>
              <a:ext cx="686958" cy="565732"/>
              <a:chOff x="4178878" y="2383334"/>
              <a:chExt cx="686958" cy="565732"/>
            </a:xfrm>
          </p:grpSpPr>
          <p:grpSp>
            <p:nvGrpSpPr>
              <p:cNvPr id="75" name="Group 74">
                <a:extLst>
                  <a:ext uri="{FF2B5EF4-FFF2-40B4-BE49-F238E27FC236}">
                    <a16:creationId xmlns:a16="http://schemas.microsoft.com/office/drawing/2014/main" id="{14904112-8962-0875-6D50-11023375F031}"/>
                  </a:ext>
                </a:extLst>
              </p:cNvPr>
              <p:cNvGrpSpPr>
                <a:grpSpLocks noGrp="1" noUngrp="1" noRot="1" noMove="1" noResize="1"/>
              </p:cNvGrpSpPr>
              <p:nvPr/>
            </p:nvGrpSpPr>
            <p:grpSpPr>
              <a:xfrm>
                <a:off x="4178878" y="2383334"/>
                <a:ext cx="686958" cy="565732"/>
                <a:chOff x="12298294" y="5158754"/>
                <a:chExt cx="1768212" cy="1456176"/>
              </a:xfrm>
            </p:grpSpPr>
            <p:sp>
              <p:nvSpPr>
                <p:cNvPr id="76" name="Freeform 9">
                  <a:extLst>
                    <a:ext uri="{FF2B5EF4-FFF2-40B4-BE49-F238E27FC236}">
                      <a16:creationId xmlns:a16="http://schemas.microsoft.com/office/drawing/2014/main" id="{4FB17011-58D2-7A02-AC74-E1A9AF6C0CE1}"/>
                    </a:ext>
                  </a:extLst>
                </p:cNvPr>
                <p:cNvSpPr>
                  <a:spLocks noGrp="1" noRot="1" noMove="1" noResize="1" noEditPoints="1" noAdjustHandles="1" noChangeArrowheads="1" noChangeShapeType="1"/>
                </p:cNvSpPr>
                <p:nvPr/>
              </p:nvSpPr>
              <p:spPr bwMode="auto">
                <a:xfrm rot="10800000" flipH="1">
                  <a:off x="12298294" y="5158754"/>
                  <a:ext cx="1768212" cy="1456176"/>
                </a:xfrm>
                <a:custGeom>
                  <a:avLst/>
                  <a:gdLst>
                    <a:gd name="T0" fmla="*/ 4387 w 4861"/>
                    <a:gd name="T1" fmla="*/ 3295 h 4006"/>
                    <a:gd name="T2" fmla="*/ 4565 w 4861"/>
                    <a:gd name="T3" fmla="*/ 3051 h 4006"/>
                    <a:gd name="T4" fmla="*/ 4700 w 4861"/>
                    <a:gd name="T5" fmla="*/ 2789 h 4006"/>
                    <a:gd name="T6" fmla="*/ 4796 w 4861"/>
                    <a:gd name="T7" fmla="*/ 2514 h 4006"/>
                    <a:gd name="T8" fmla="*/ 4849 w 4861"/>
                    <a:gd name="T9" fmla="*/ 2230 h 4006"/>
                    <a:gd name="T10" fmla="*/ 4861 w 4861"/>
                    <a:gd name="T11" fmla="*/ 1943 h 4006"/>
                    <a:gd name="T12" fmla="*/ 4832 w 4861"/>
                    <a:gd name="T13" fmla="*/ 1655 h 4006"/>
                    <a:gd name="T14" fmla="*/ 4761 w 4861"/>
                    <a:gd name="T15" fmla="*/ 1374 h 4006"/>
                    <a:gd name="T16" fmla="*/ 4649 w 4861"/>
                    <a:gd name="T17" fmla="*/ 1103 h 4006"/>
                    <a:gd name="T18" fmla="*/ 4494 w 4861"/>
                    <a:gd name="T19" fmla="*/ 848 h 4006"/>
                    <a:gd name="T20" fmla="*/ 4297 w 4861"/>
                    <a:gd name="T21" fmla="*/ 612 h 4006"/>
                    <a:gd name="T22" fmla="*/ 4067 w 4861"/>
                    <a:gd name="T23" fmla="*/ 408 h 4006"/>
                    <a:gd name="T24" fmla="*/ 3816 w 4861"/>
                    <a:gd name="T25" fmla="*/ 245 h 4006"/>
                    <a:gd name="T26" fmla="*/ 3548 w 4861"/>
                    <a:gd name="T27" fmla="*/ 124 h 4006"/>
                    <a:gd name="T28" fmla="*/ 3268 w 4861"/>
                    <a:gd name="T29" fmla="*/ 43 h 4006"/>
                    <a:gd name="T30" fmla="*/ 2981 w 4861"/>
                    <a:gd name="T31" fmla="*/ 4 h 4006"/>
                    <a:gd name="T32" fmla="*/ 2691 w 4861"/>
                    <a:gd name="T33" fmla="*/ 5 h 4006"/>
                    <a:gd name="T34" fmla="*/ 2404 w 4861"/>
                    <a:gd name="T35" fmla="*/ 48 h 4006"/>
                    <a:gd name="T36" fmla="*/ 2123 w 4861"/>
                    <a:gd name="T37" fmla="*/ 133 h 4006"/>
                    <a:gd name="T38" fmla="*/ 1855 w 4861"/>
                    <a:gd name="T39" fmla="*/ 259 h 4006"/>
                    <a:gd name="T40" fmla="*/ 1604 w 4861"/>
                    <a:gd name="T41" fmla="*/ 426 h 4006"/>
                    <a:gd name="T42" fmla="*/ 1436 w 4861"/>
                    <a:gd name="T43" fmla="*/ 575 h 4006"/>
                    <a:gd name="T44" fmla="*/ 1396 w 4861"/>
                    <a:gd name="T45" fmla="*/ 615 h 4006"/>
                    <a:gd name="T46" fmla="*/ 177 w 4861"/>
                    <a:gd name="T47" fmla="*/ 2132 h 4006"/>
                    <a:gd name="T48" fmla="*/ 440 w 4861"/>
                    <a:gd name="T49" fmla="*/ 2403 h 4006"/>
                    <a:gd name="T50" fmla="*/ 701 w 4861"/>
                    <a:gd name="T51" fmla="*/ 2672 h 4006"/>
                    <a:gd name="T52" fmla="*/ 963 w 4861"/>
                    <a:gd name="T53" fmla="*/ 2943 h 4006"/>
                    <a:gd name="T54" fmla="*/ 1224 w 4861"/>
                    <a:gd name="T55" fmla="*/ 3214 h 4006"/>
                    <a:gd name="T56" fmla="*/ 1419 w 4861"/>
                    <a:gd name="T57" fmla="*/ 3415 h 4006"/>
                    <a:gd name="T58" fmla="*/ 1485 w 4861"/>
                    <a:gd name="T59" fmla="*/ 3478 h 4006"/>
                    <a:gd name="T60" fmla="*/ 1553 w 4861"/>
                    <a:gd name="T61" fmla="*/ 3537 h 4006"/>
                    <a:gd name="T62" fmla="*/ 1577 w 4861"/>
                    <a:gd name="T63" fmla="*/ 3557 h 4006"/>
                    <a:gd name="T64" fmla="*/ 1805 w 4861"/>
                    <a:gd name="T65" fmla="*/ 3717 h 4006"/>
                    <a:gd name="T66" fmla="*/ 2049 w 4861"/>
                    <a:gd name="T67" fmla="*/ 3842 h 4006"/>
                    <a:gd name="T68" fmla="*/ 2304 w 4861"/>
                    <a:gd name="T69" fmla="*/ 3932 h 4006"/>
                    <a:gd name="T70" fmla="*/ 2568 w 4861"/>
                    <a:gd name="T71" fmla="*/ 3987 h 4006"/>
                    <a:gd name="T72" fmla="*/ 2836 w 4861"/>
                    <a:gd name="T73" fmla="*/ 4006 h 4006"/>
                    <a:gd name="T74" fmla="*/ 3104 w 4861"/>
                    <a:gd name="T75" fmla="*/ 3990 h 4006"/>
                    <a:gd name="T76" fmla="*/ 3368 w 4861"/>
                    <a:gd name="T77" fmla="*/ 3938 h 4006"/>
                    <a:gd name="T78" fmla="*/ 3626 w 4861"/>
                    <a:gd name="T79" fmla="*/ 3851 h 4006"/>
                    <a:gd name="T80" fmla="*/ 3872 w 4861"/>
                    <a:gd name="T81" fmla="*/ 3729 h 4006"/>
                    <a:gd name="T82" fmla="*/ 4103 w 4861"/>
                    <a:gd name="T83" fmla="*/ 3570 h 4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61" h="4006">
                      <a:moveTo>
                        <a:pt x="4246" y="3444"/>
                      </a:moveTo>
                      <a:lnTo>
                        <a:pt x="4319" y="3371"/>
                      </a:lnTo>
                      <a:lnTo>
                        <a:pt x="4387" y="3295"/>
                      </a:lnTo>
                      <a:lnTo>
                        <a:pt x="4451" y="3216"/>
                      </a:lnTo>
                      <a:lnTo>
                        <a:pt x="4510" y="3135"/>
                      </a:lnTo>
                      <a:lnTo>
                        <a:pt x="4565" y="3051"/>
                      </a:lnTo>
                      <a:lnTo>
                        <a:pt x="4615" y="2966"/>
                      </a:lnTo>
                      <a:lnTo>
                        <a:pt x="4660" y="2879"/>
                      </a:lnTo>
                      <a:lnTo>
                        <a:pt x="4700" y="2789"/>
                      </a:lnTo>
                      <a:lnTo>
                        <a:pt x="4736" y="2699"/>
                      </a:lnTo>
                      <a:lnTo>
                        <a:pt x="4768" y="2607"/>
                      </a:lnTo>
                      <a:lnTo>
                        <a:pt x="4796" y="2514"/>
                      </a:lnTo>
                      <a:lnTo>
                        <a:pt x="4818" y="2421"/>
                      </a:lnTo>
                      <a:lnTo>
                        <a:pt x="4836" y="2326"/>
                      </a:lnTo>
                      <a:lnTo>
                        <a:pt x="4849" y="2230"/>
                      </a:lnTo>
                      <a:lnTo>
                        <a:pt x="4858" y="2134"/>
                      </a:lnTo>
                      <a:lnTo>
                        <a:pt x="4861" y="2039"/>
                      </a:lnTo>
                      <a:lnTo>
                        <a:pt x="4861" y="1943"/>
                      </a:lnTo>
                      <a:lnTo>
                        <a:pt x="4856" y="1847"/>
                      </a:lnTo>
                      <a:lnTo>
                        <a:pt x="4847" y="1751"/>
                      </a:lnTo>
                      <a:lnTo>
                        <a:pt x="4832" y="1655"/>
                      </a:lnTo>
                      <a:lnTo>
                        <a:pt x="4813" y="1560"/>
                      </a:lnTo>
                      <a:lnTo>
                        <a:pt x="4789" y="1467"/>
                      </a:lnTo>
                      <a:lnTo>
                        <a:pt x="4761" y="1374"/>
                      </a:lnTo>
                      <a:lnTo>
                        <a:pt x="4728" y="1282"/>
                      </a:lnTo>
                      <a:lnTo>
                        <a:pt x="4690" y="1192"/>
                      </a:lnTo>
                      <a:lnTo>
                        <a:pt x="4649" y="1103"/>
                      </a:lnTo>
                      <a:lnTo>
                        <a:pt x="4601" y="1016"/>
                      </a:lnTo>
                      <a:lnTo>
                        <a:pt x="4550" y="931"/>
                      </a:lnTo>
                      <a:lnTo>
                        <a:pt x="4494" y="848"/>
                      </a:lnTo>
                      <a:lnTo>
                        <a:pt x="4433" y="766"/>
                      </a:lnTo>
                      <a:lnTo>
                        <a:pt x="4367" y="688"/>
                      </a:lnTo>
                      <a:lnTo>
                        <a:pt x="4297" y="612"/>
                      </a:lnTo>
                      <a:lnTo>
                        <a:pt x="4224" y="539"/>
                      </a:lnTo>
                      <a:lnTo>
                        <a:pt x="4147" y="472"/>
                      </a:lnTo>
                      <a:lnTo>
                        <a:pt x="4067" y="408"/>
                      </a:lnTo>
                      <a:lnTo>
                        <a:pt x="3986" y="350"/>
                      </a:lnTo>
                      <a:lnTo>
                        <a:pt x="3902" y="295"/>
                      </a:lnTo>
                      <a:lnTo>
                        <a:pt x="3816" y="245"/>
                      </a:lnTo>
                      <a:lnTo>
                        <a:pt x="3728" y="200"/>
                      </a:lnTo>
                      <a:lnTo>
                        <a:pt x="3639" y="160"/>
                      </a:lnTo>
                      <a:lnTo>
                        <a:pt x="3548" y="124"/>
                      </a:lnTo>
                      <a:lnTo>
                        <a:pt x="3455" y="93"/>
                      </a:lnTo>
                      <a:lnTo>
                        <a:pt x="3362" y="65"/>
                      </a:lnTo>
                      <a:lnTo>
                        <a:pt x="3268" y="43"/>
                      </a:lnTo>
                      <a:lnTo>
                        <a:pt x="3173" y="25"/>
                      </a:lnTo>
                      <a:lnTo>
                        <a:pt x="3076" y="13"/>
                      </a:lnTo>
                      <a:lnTo>
                        <a:pt x="2981" y="4"/>
                      </a:lnTo>
                      <a:lnTo>
                        <a:pt x="2884" y="0"/>
                      </a:lnTo>
                      <a:lnTo>
                        <a:pt x="2787" y="0"/>
                      </a:lnTo>
                      <a:lnTo>
                        <a:pt x="2691" y="5"/>
                      </a:lnTo>
                      <a:lnTo>
                        <a:pt x="2594" y="16"/>
                      </a:lnTo>
                      <a:lnTo>
                        <a:pt x="2498" y="29"/>
                      </a:lnTo>
                      <a:lnTo>
                        <a:pt x="2404" y="48"/>
                      </a:lnTo>
                      <a:lnTo>
                        <a:pt x="2309" y="72"/>
                      </a:lnTo>
                      <a:lnTo>
                        <a:pt x="2215" y="100"/>
                      </a:lnTo>
                      <a:lnTo>
                        <a:pt x="2123" y="133"/>
                      </a:lnTo>
                      <a:lnTo>
                        <a:pt x="2032" y="170"/>
                      </a:lnTo>
                      <a:lnTo>
                        <a:pt x="1943" y="213"/>
                      </a:lnTo>
                      <a:lnTo>
                        <a:pt x="1855" y="259"/>
                      </a:lnTo>
                      <a:lnTo>
                        <a:pt x="1770" y="309"/>
                      </a:lnTo>
                      <a:lnTo>
                        <a:pt x="1686" y="365"/>
                      </a:lnTo>
                      <a:lnTo>
                        <a:pt x="1604" y="426"/>
                      </a:lnTo>
                      <a:lnTo>
                        <a:pt x="1526" y="492"/>
                      </a:lnTo>
                      <a:lnTo>
                        <a:pt x="1449" y="561"/>
                      </a:lnTo>
                      <a:lnTo>
                        <a:pt x="1436" y="575"/>
                      </a:lnTo>
                      <a:lnTo>
                        <a:pt x="1422" y="587"/>
                      </a:lnTo>
                      <a:lnTo>
                        <a:pt x="1409" y="601"/>
                      </a:lnTo>
                      <a:lnTo>
                        <a:pt x="1396" y="615"/>
                      </a:lnTo>
                      <a:lnTo>
                        <a:pt x="0" y="1953"/>
                      </a:lnTo>
                      <a:lnTo>
                        <a:pt x="89" y="2043"/>
                      </a:lnTo>
                      <a:lnTo>
                        <a:pt x="177" y="2132"/>
                      </a:lnTo>
                      <a:lnTo>
                        <a:pt x="264" y="2223"/>
                      </a:lnTo>
                      <a:lnTo>
                        <a:pt x="352" y="2312"/>
                      </a:lnTo>
                      <a:lnTo>
                        <a:pt x="440" y="2403"/>
                      </a:lnTo>
                      <a:lnTo>
                        <a:pt x="527" y="2492"/>
                      </a:lnTo>
                      <a:lnTo>
                        <a:pt x="613" y="2583"/>
                      </a:lnTo>
                      <a:lnTo>
                        <a:pt x="701" y="2672"/>
                      </a:lnTo>
                      <a:lnTo>
                        <a:pt x="788" y="2763"/>
                      </a:lnTo>
                      <a:lnTo>
                        <a:pt x="875" y="2852"/>
                      </a:lnTo>
                      <a:lnTo>
                        <a:pt x="963" y="2943"/>
                      </a:lnTo>
                      <a:lnTo>
                        <a:pt x="1050" y="3034"/>
                      </a:lnTo>
                      <a:lnTo>
                        <a:pt x="1136" y="3123"/>
                      </a:lnTo>
                      <a:lnTo>
                        <a:pt x="1224" y="3214"/>
                      </a:lnTo>
                      <a:lnTo>
                        <a:pt x="1311" y="3303"/>
                      </a:lnTo>
                      <a:lnTo>
                        <a:pt x="1398" y="3394"/>
                      </a:lnTo>
                      <a:lnTo>
                        <a:pt x="1419" y="3415"/>
                      </a:lnTo>
                      <a:lnTo>
                        <a:pt x="1441" y="3437"/>
                      </a:lnTo>
                      <a:lnTo>
                        <a:pt x="1464" y="3458"/>
                      </a:lnTo>
                      <a:lnTo>
                        <a:pt x="1485" y="3478"/>
                      </a:lnTo>
                      <a:lnTo>
                        <a:pt x="1507" y="3498"/>
                      </a:lnTo>
                      <a:lnTo>
                        <a:pt x="1530" y="3518"/>
                      </a:lnTo>
                      <a:lnTo>
                        <a:pt x="1553" y="3537"/>
                      </a:lnTo>
                      <a:lnTo>
                        <a:pt x="1576" y="3556"/>
                      </a:lnTo>
                      <a:lnTo>
                        <a:pt x="1577" y="3557"/>
                      </a:lnTo>
                      <a:lnTo>
                        <a:pt x="1577" y="3557"/>
                      </a:lnTo>
                      <a:lnTo>
                        <a:pt x="1651" y="3614"/>
                      </a:lnTo>
                      <a:lnTo>
                        <a:pt x="1727" y="3668"/>
                      </a:lnTo>
                      <a:lnTo>
                        <a:pt x="1805" y="3717"/>
                      </a:lnTo>
                      <a:lnTo>
                        <a:pt x="1885" y="3762"/>
                      </a:lnTo>
                      <a:lnTo>
                        <a:pt x="1967" y="3804"/>
                      </a:lnTo>
                      <a:lnTo>
                        <a:pt x="2049" y="3842"/>
                      </a:lnTo>
                      <a:lnTo>
                        <a:pt x="2133" y="3876"/>
                      </a:lnTo>
                      <a:lnTo>
                        <a:pt x="2219" y="3905"/>
                      </a:lnTo>
                      <a:lnTo>
                        <a:pt x="2304" y="3932"/>
                      </a:lnTo>
                      <a:lnTo>
                        <a:pt x="2392" y="3954"/>
                      </a:lnTo>
                      <a:lnTo>
                        <a:pt x="2480" y="3972"/>
                      </a:lnTo>
                      <a:lnTo>
                        <a:pt x="2568" y="3987"/>
                      </a:lnTo>
                      <a:lnTo>
                        <a:pt x="2657" y="3997"/>
                      </a:lnTo>
                      <a:lnTo>
                        <a:pt x="2747" y="4003"/>
                      </a:lnTo>
                      <a:lnTo>
                        <a:pt x="2836" y="4006"/>
                      </a:lnTo>
                      <a:lnTo>
                        <a:pt x="2926" y="4004"/>
                      </a:lnTo>
                      <a:lnTo>
                        <a:pt x="3015" y="3999"/>
                      </a:lnTo>
                      <a:lnTo>
                        <a:pt x="3104" y="3990"/>
                      </a:lnTo>
                      <a:lnTo>
                        <a:pt x="3193" y="3976"/>
                      </a:lnTo>
                      <a:lnTo>
                        <a:pt x="3282" y="3959"/>
                      </a:lnTo>
                      <a:lnTo>
                        <a:pt x="3368" y="3938"/>
                      </a:lnTo>
                      <a:lnTo>
                        <a:pt x="3455" y="3913"/>
                      </a:lnTo>
                      <a:lnTo>
                        <a:pt x="3541" y="3884"/>
                      </a:lnTo>
                      <a:lnTo>
                        <a:pt x="3626" y="3851"/>
                      </a:lnTo>
                      <a:lnTo>
                        <a:pt x="3709" y="3814"/>
                      </a:lnTo>
                      <a:lnTo>
                        <a:pt x="3791" y="3773"/>
                      </a:lnTo>
                      <a:lnTo>
                        <a:pt x="3872" y="3729"/>
                      </a:lnTo>
                      <a:lnTo>
                        <a:pt x="3951" y="3679"/>
                      </a:lnTo>
                      <a:lnTo>
                        <a:pt x="4028" y="3626"/>
                      </a:lnTo>
                      <a:lnTo>
                        <a:pt x="4103" y="3570"/>
                      </a:lnTo>
                      <a:lnTo>
                        <a:pt x="4175" y="3510"/>
                      </a:lnTo>
                      <a:lnTo>
                        <a:pt x="4246" y="3444"/>
                      </a:lnTo>
                      <a:close/>
                    </a:path>
                  </a:pathLst>
                </a:custGeom>
                <a:solidFill>
                  <a:schemeClr val="bg1">
                    <a:alpha val="22000"/>
                  </a:schemeClr>
                </a:solidFill>
                <a:ln w="3175">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mn-cs"/>
                  </a:endParaRPr>
                </a:p>
              </p:txBody>
            </p:sp>
            <p:sp>
              <p:nvSpPr>
                <p:cNvPr id="77" name="Freeform 10">
                  <a:extLst>
                    <a:ext uri="{FF2B5EF4-FFF2-40B4-BE49-F238E27FC236}">
                      <a16:creationId xmlns:a16="http://schemas.microsoft.com/office/drawing/2014/main" id="{F957D33D-4583-D2F4-BFE5-29B627325C99}"/>
                    </a:ext>
                  </a:extLst>
                </p:cNvPr>
                <p:cNvSpPr>
                  <a:spLocks noGrp="1" noRot="1" noMove="1" noResize="1" noEditPoints="1" noAdjustHandles="1" noChangeArrowheads="1" noChangeShapeType="1"/>
                </p:cNvSpPr>
                <p:nvPr/>
              </p:nvSpPr>
              <p:spPr bwMode="auto">
                <a:xfrm rot="10800000" flipH="1">
                  <a:off x="12752160" y="5314770"/>
                  <a:ext cx="1158322" cy="1153593"/>
                </a:xfrm>
                <a:custGeom>
                  <a:avLst/>
                  <a:gdLst>
                    <a:gd name="T0" fmla="*/ 2809 w 3185"/>
                    <a:gd name="T1" fmla="*/ 2605 h 3167"/>
                    <a:gd name="T2" fmla="*/ 2949 w 3185"/>
                    <a:gd name="T3" fmla="*/ 2412 h 3167"/>
                    <a:gd name="T4" fmla="*/ 3056 w 3185"/>
                    <a:gd name="T5" fmla="*/ 2206 h 3167"/>
                    <a:gd name="T6" fmla="*/ 3132 w 3185"/>
                    <a:gd name="T7" fmla="*/ 1988 h 3167"/>
                    <a:gd name="T8" fmla="*/ 3174 w 3185"/>
                    <a:gd name="T9" fmla="*/ 1763 h 3167"/>
                    <a:gd name="T10" fmla="*/ 3183 w 3185"/>
                    <a:gd name="T11" fmla="*/ 1536 h 3167"/>
                    <a:gd name="T12" fmla="*/ 3160 w 3185"/>
                    <a:gd name="T13" fmla="*/ 1308 h 3167"/>
                    <a:gd name="T14" fmla="*/ 3104 w 3185"/>
                    <a:gd name="T15" fmla="*/ 1086 h 3167"/>
                    <a:gd name="T16" fmla="*/ 3015 w 3185"/>
                    <a:gd name="T17" fmla="*/ 871 h 3167"/>
                    <a:gd name="T18" fmla="*/ 2893 w 3185"/>
                    <a:gd name="T19" fmla="*/ 669 h 3167"/>
                    <a:gd name="T20" fmla="*/ 2738 w 3185"/>
                    <a:gd name="T21" fmla="*/ 484 h 3167"/>
                    <a:gd name="T22" fmla="*/ 2557 w 3185"/>
                    <a:gd name="T23" fmla="*/ 323 h 3167"/>
                    <a:gd name="T24" fmla="*/ 2358 w 3185"/>
                    <a:gd name="T25" fmla="*/ 194 h 3167"/>
                    <a:gd name="T26" fmla="*/ 2146 w 3185"/>
                    <a:gd name="T27" fmla="*/ 98 h 3167"/>
                    <a:gd name="T28" fmla="*/ 1923 w 3185"/>
                    <a:gd name="T29" fmla="*/ 34 h 3167"/>
                    <a:gd name="T30" fmla="*/ 1697 w 3185"/>
                    <a:gd name="T31" fmla="*/ 3 h 3167"/>
                    <a:gd name="T32" fmla="*/ 1467 w 3185"/>
                    <a:gd name="T33" fmla="*/ 4 h 3167"/>
                    <a:gd name="T34" fmla="*/ 1241 w 3185"/>
                    <a:gd name="T35" fmla="*/ 39 h 3167"/>
                    <a:gd name="T36" fmla="*/ 1019 w 3185"/>
                    <a:gd name="T37" fmla="*/ 105 h 3167"/>
                    <a:gd name="T38" fmla="*/ 808 w 3185"/>
                    <a:gd name="T39" fmla="*/ 205 h 3167"/>
                    <a:gd name="T40" fmla="*/ 608 w 3185"/>
                    <a:gd name="T41" fmla="*/ 337 h 3167"/>
                    <a:gd name="T42" fmla="*/ 428 w 3185"/>
                    <a:gd name="T43" fmla="*/ 502 h 3167"/>
                    <a:gd name="T44" fmla="*/ 277 w 3185"/>
                    <a:gd name="T45" fmla="*/ 688 h 3167"/>
                    <a:gd name="T46" fmla="*/ 158 w 3185"/>
                    <a:gd name="T47" fmla="*/ 890 h 3167"/>
                    <a:gd name="T48" fmla="*/ 73 w 3185"/>
                    <a:gd name="T49" fmla="*/ 1105 h 3167"/>
                    <a:gd name="T50" fmla="*/ 20 w 3185"/>
                    <a:gd name="T51" fmla="*/ 1328 h 3167"/>
                    <a:gd name="T52" fmla="*/ 0 w 3185"/>
                    <a:gd name="T53" fmla="*/ 1555 h 3167"/>
                    <a:gd name="T54" fmla="*/ 11 w 3185"/>
                    <a:gd name="T55" fmla="*/ 1782 h 3167"/>
                    <a:gd name="T56" fmla="*/ 57 w 3185"/>
                    <a:gd name="T57" fmla="*/ 2007 h 3167"/>
                    <a:gd name="T58" fmla="*/ 135 w 3185"/>
                    <a:gd name="T59" fmla="*/ 2225 h 3167"/>
                    <a:gd name="T60" fmla="*/ 246 w 3185"/>
                    <a:gd name="T61" fmla="*/ 2431 h 3167"/>
                    <a:gd name="T62" fmla="*/ 390 w 3185"/>
                    <a:gd name="T63" fmla="*/ 2623 h 3167"/>
                    <a:gd name="T64" fmla="*/ 565 w 3185"/>
                    <a:gd name="T65" fmla="*/ 2794 h 3167"/>
                    <a:gd name="T66" fmla="*/ 758 w 3185"/>
                    <a:gd name="T67" fmla="*/ 2933 h 3167"/>
                    <a:gd name="T68" fmla="*/ 966 w 3185"/>
                    <a:gd name="T69" fmla="*/ 3041 h 3167"/>
                    <a:gd name="T70" fmla="*/ 1186 w 3185"/>
                    <a:gd name="T71" fmla="*/ 3115 h 3167"/>
                    <a:gd name="T72" fmla="*/ 1411 w 3185"/>
                    <a:gd name="T73" fmla="*/ 3158 h 3167"/>
                    <a:gd name="T74" fmla="*/ 1640 w 3185"/>
                    <a:gd name="T75" fmla="*/ 3167 h 3167"/>
                    <a:gd name="T76" fmla="*/ 1868 w 3185"/>
                    <a:gd name="T77" fmla="*/ 3144 h 3167"/>
                    <a:gd name="T78" fmla="*/ 2092 w 3185"/>
                    <a:gd name="T79" fmla="*/ 3088 h 3167"/>
                    <a:gd name="T80" fmla="*/ 2307 w 3185"/>
                    <a:gd name="T81" fmla="*/ 2999 h 3167"/>
                    <a:gd name="T82" fmla="*/ 2510 w 3185"/>
                    <a:gd name="T83" fmla="*/ 2877 h 3167"/>
                    <a:gd name="T84" fmla="*/ 2697 w 3185"/>
                    <a:gd name="T85" fmla="*/ 2724 h 3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85" h="3167">
                      <a:moveTo>
                        <a:pt x="2697" y="2724"/>
                      </a:moveTo>
                      <a:lnTo>
                        <a:pt x="2755" y="2665"/>
                      </a:lnTo>
                      <a:lnTo>
                        <a:pt x="2809" y="2605"/>
                      </a:lnTo>
                      <a:lnTo>
                        <a:pt x="2859" y="2543"/>
                      </a:lnTo>
                      <a:lnTo>
                        <a:pt x="2906" y="2478"/>
                      </a:lnTo>
                      <a:lnTo>
                        <a:pt x="2949" y="2412"/>
                      </a:lnTo>
                      <a:lnTo>
                        <a:pt x="2989" y="2345"/>
                      </a:lnTo>
                      <a:lnTo>
                        <a:pt x="3025" y="2276"/>
                      </a:lnTo>
                      <a:lnTo>
                        <a:pt x="3056" y="2206"/>
                      </a:lnTo>
                      <a:lnTo>
                        <a:pt x="3085" y="2134"/>
                      </a:lnTo>
                      <a:lnTo>
                        <a:pt x="3110" y="2061"/>
                      </a:lnTo>
                      <a:lnTo>
                        <a:pt x="3132" y="1988"/>
                      </a:lnTo>
                      <a:lnTo>
                        <a:pt x="3150" y="1914"/>
                      </a:lnTo>
                      <a:lnTo>
                        <a:pt x="3163" y="1839"/>
                      </a:lnTo>
                      <a:lnTo>
                        <a:pt x="3174" y="1763"/>
                      </a:lnTo>
                      <a:lnTo>
                        <a:pt x="3181" y="1688"/>
                      </a:lnTo>
                      <a:lnTo>
                        <a:pt x="3185" y="1612"/>
                      </a:lnTo>
                      <a:lnTo>
                        <a:pt x="3183" y="1536"/>
                      </a:lnTo>
                      <a:lnTo>
                        <a:pt x="3179" y="1460"/>
                      </a:lnTo>
                      <a:lnTo>
                        <a:pt x="3172" y="1384"/>
                      </a:lnTo>
                      <a:lnTo>
                        <a:pt x="3160" y="1308"/>
                      </a:lnTo>
                      <a:lnTo>
                        <a:pt x="3145" y="1234"/>
                      </a:lnTo>
                      <a:lnTo>
                        <a:pt x="3126" y="1160"/>
                      </a:lnTo>
                      <a:lnTo>
                        <a:pt x="3104" y="1086"/>
                      </a:lnTo>
                      <a:lnTo>
                        <a:pt x="3079" y="1014"/>
                      </a:lnTo>
                      <a:lnTo>
                        <a:pt x="3049" y="942"/>
                      </a:lnTo>
                      <a:lnTo>
                        <a:pt x="3015" y="871"/>
                      </a:lnTo>
                      <a:lnTo>
                        <a:pt x="2978" y="803"/>
                      </a:lnTo>
                      <a:lnTo>
                        <a:pt x="2938" y="736"/>
                      </a:lnTo>
                      <a:lnTo>
                        <a:pt x="2893" y="669"/>
                      </a:lnTo>
                      <a:lnTo>
                        <a:pt x="2845" y="606"/>
                      </a:lnTo>
                      <a:lnTo>
                        <a:pt x="2793" y="544"/>
                      </a:lnTo>
                      <a:lnTo>
                        <a:pt x="2738" y="484"/>
                      </a:lnTo>
                      <a:lnTo>
                        <a:pt x="2679" y="426"/>
                      </a:lnTo>
                      <a:lnTo>
                        <a:pt x="2619" y="372"/>
                      </a:lnTo>
                      <a:lnTo>
                        <a:pt x="2557" y="323"/>
                      </a:lnTo>
                      <a:lnTo>
                        <a:pt x="2492" y="277"/>
                      </a:lnTo>
                      <a:lnTo>
                        <a:pt x="2425" y="233"/>
                      </a:lnTo>
                      <a:lnTo>
                        <a:pt x="2358" y="194"/>
                      </a:lnTo>
                      <a:lnTo>
                        <a:pt x="2288" y="159"/>
                      </a:lnTo>
                      <a:lnTo>
                        <a:pt x="2218" y="126"/>
                      </a:lnTo>
                      <a:lnTo>
                        <a:pt x="2146" y="98"/>
                      </a:lnTo>
                      <a:lnTo>
                        <a:pt x="2073" y="73"/>
                      </a:lnTo>
                      <a:lnTo>
                        <a:pt x="1999" y="51"/>
                      </a:lnTo>
                      <a:lnTo>
                        <a:pt x="1923" y="34"/>
                      </a:lnTo>
                      <a:lnTo>
                        <a:pt x="1848" y="20"/>
                      </a:lnTo>
                      <a:lnTo>
                        <a:pt x="1773" y="9"/>
                      </a:lnTo>
                      <a:lnTo>
                        <a:pt x="1697" y="3"/>
                      </a:lnTo>
                      <a:lnTo>
                        <a:pt x="1621" y="0"/>
                      </a:lnTo>
                      <a:lnTo>
                        <a:pt x="1543" y="0"/>
                      </a:lnTo>
                      <a:lnTo>
                        <a:pt x="1467" y="4"/>
                      </a:lnTo>
                      <a:lnTo>
                        <a:pt x="1391" y="12"/>
                      </a:lnTo>
                      <a:lnTo>
                        <a:pt x="1316" y="23"/>
                      </a:lnTo>
                      <a:lnTo>
                        <a:pt x="1241" y="39"/>
                      </a:lnTo>
                      <a:lnTo>
                        <a:pt x="1165" y="56"/>
                      </a:lnTo>
                      <a:lnTo>
                        <a:pt x="1092" y="79"/>
                      </a:lnTo>
                      <a:lnTo>
                        <a:pt x="1019" y="105"/>
                      </a:lnTo>
                      <a:lnTo>
                        <a:pt x="947" y="134"/>
                      </a:lnTo>
                      <a:lnTo>
                        <a:pt x="876" y="168"/>
                      </a:lnTo>
                      <a:lnTo>
                        <a:pt x="808" y="205"/>
                      </a:lnTo>
                      <a:lnTo>
                        <a:pt x="740" y="245"/>
                      </a:lnTo>
                      <a:lnTo>
                        <a:pt x="673" y="289"/>
                      </a:lnTo>
                      <a:lnTo>
                        <a:pt x="608" y="337"/>
                      </a:lnTo>
                      <a:lnTo>
                        <a:pt x="546" y="388"/>
                      </a:lnTo>
                      <a:lnTo>
                        <a:pt x="486" y="444"/>
                      </a:lnTo>
                      <a:lnTo>
                        <a:pt x="428" y="502"/>
                      </a:lnTo>
                      <a:lnTo>
                        <a:pt x="374" y="562"/>
                      </a:lnTo>
                      <a:lnTo>
                        <a:pt x="324" y="624"/>
                      </a:lnTo>
                      <a:lnTo>
                        <a:pt x="277" y="688"/>
                      </a:lnTo>
                      <a:lnTo>
                        <a:pt x="235" y="755"/>
                      </a:lnTo>
                      <a:lnTo>
                        <a:pt x="194" y="822"/>
                      </a:lnTo>
                      <a:lnTo>
                        <a:pt x="158" y="890"/>
                      </a:lnTo>
                      <a:lnTo>
                        <a:pt x="127" y="961"/>
                      </a:lnTo>
                      <a:lnTo>
                        <a:pt x="98" y="1033"/>
                      </a:lnTo>
                      <a:lnTo>
                        <a:pt x="73" y="1105"/>
                      </a:lnTo>
                      <a:lnTo>
                        <a:pt x="52" y="1179"/>
                      </a:lnTo>
                      <a:lnTo>
                        <a:pt x="34" y="1253"/>
                      </a:lnTo>
                      <a:lnTo>
                        <a:pt x="20" y="1328"/>
                      </a:lnTo>
                      <a:lnTo>
                        <a:pt x="9" y="1403"/>
                      </a:lnTo>
                      <a:lnTo>
                        <a:pt x="3" y="1479"/>
                      </a:lnTo>
                      <a:lnTo>
                        <a:pt x="0" y="1555"/>
                      </a:lnTo>
                      <a:lnTo>
                        <a:pt x="0" y="1631"/>
                      </a:lnTo>
                      <a:lnTo>
                        <a:pt x="4" y="1706"/>
                      </a:lnTo>
                      <a:lnTo>
                        <a:pt x="11" y="1782"/>
                      </a:lnTo>
                      <a:lnTo>
                        <a:pt x="23" y="1858"/>
                      </a:lnTo>
                      <a:lnTo>
                        <a:pt x="38" y="1933"/>
                      </a:lnTo>
                      <a:lnTo>
                        <a:pt x="57" y="2007"/>
                      </a:lnTo>
                      <a:lnTo>
                        <a:pt x="79" y="2080"/>
                      </a:lnTo>
                      <a:lnTo>
                        <a:pt x="106" y="2153"/>
                      </a:lnTo>
                      <a:lnTo>
                        <a:pt x="135" y="2225"/>
                      </a:lnTo>
                      <a:lnTo>
                        <a:pt x="168" y="2295"/>
                      </a:lnTo>
                      <a:lnTo>
                        <a:pt x="205" y="2364"/>
                      </a:lnTo>
                      <a:lnTo>
                        <a:pt x="246" y="2431"/>
                      </a:lnTo>
                      <a:lnTo>
                        <a:pt x="291" y="2497"/>
                      </a:lnTo>
                      <a:lnTo>
                        <a:pt x="338" y="2560"/>
                      </a:lnTo>
                      <a:lnTo>
                        <a:pt x="390" y="2623"/>
                      </a:lnTo>
                      <a:lnTo>
                        <a:pt x="445" y="2683"/>
                      </a:lnTo>
                      <a:lnTo>
                        <a:pt x="504" y="2741"/>
                      </a:lnTo>
                      <a:lnTo>
                        <a:pt x="565" y="2794"/>
                      </a:lnTo>
                      <a:lnTo>
                        <a:pt x="628" y="2844"/>
                      </a:lnTo>
                      <a:lnTo>
                        <a:pt x="692" y="2890"/>
                      </a:lnTo>
                      <a:lnTo>
                        <a:pt x="758" y="2933"/>
                      </a:lnTo>
                      <a:lnTo>
                        <a:pt x="826" y="2972"/>
                      </a:lnTo>
                      <a:lnTo>
                        <a:pt x="895" y="3008"/>
                      </a:lnTo>
                      <a:lnTo>
                        <a:pt x="966" y="3041"/>
                      </a:lnTo>
                      <a:lnTo>
                        <a:pt x="1038" y="3069"/>
                      </a:lnTo>
                      <a:lnTo>
                        <a:pt x="1111" y="3093"/>
                      </a:lnTo>
                      <a:lnTo>
                        <a:pt x="1186" y="3115"/>
                      </a:lnTo>
                      <a:lnTo>
                        <a:pt x="1260" y="3132"/>
                      </a:lnTo>
                      <a:lnTo>
                        <a:pt x="1335" y="3147"/>
                      </a:lnTo>
                      <a:lnTo>
                        <a:pt x="1411" y="3158"/>
                      </a:lnTo>
                      <a:lnTo>
                        <a:pt x="1487" y="3164"/>
                      </a:lnTo>
                      <a:lnTo>
                        <a:pt x="1564" y="3167"/>
                      </a:lnTo>
                      <a:lnTo>
                        <a:pt x="1640" y="3167"/>
                      </a:lnTo>
                      <a:lnTo>
                        <a:pt x="1716" y="3163"/>
                      </a:lnTo>
                      <a:lnTo>
                        <a:pt x="1792" y="3154"/>
                      </a:lnTo>
                      <a:lnTo>
                        <a:pt x="1868" y="3144"/>
                      </a:lnTo>
                      <a:lnTo>
                        <a:pt x="1944" y="3128"/>
                      </a:lnTo>
                      <a:lnTo>
                        <a:pt x="2018" y="3110"/>
                      </a:lnTo>
                      <a:lnTo>
                        <a:pt x="2092" y="3088"/>
                      </a:lnTo>
                      <a:lnTo>
                        <a:pt x="2165" y="3062"/>
                      </a:lnTo>
                      <a:lnTo>
                        <a:pt x="2237" y="3032"/>
                      </a:lnTo>
                      <a:lnTo>
                        <a:pt x="2307" y="2999"/>
                      </a:lnTo>
                      <a:lnTo>
                        <a:pt x="2377" y="2962"/>
                      </a:lnTo>
                      <a:lnTo>
                        <a:pt x="2444" y="2922"/>
                      </a:lnTo>
                      <a:lnTo>
                        <a:pt x="2510" y="2877"/>
                      </a:lnTo>
                      <a:lnTo>
                        <a:pt x="2575" y="2830"/>
                      </a:lnTo>
                      <a:lnTo>
                        <a:pt x="2637" y="2778"/>
                      </a:lnTo>
                      <a:lnTo>
                        <a:pt x="2697" y="2724"/>
                      </a:lnTo>
                      <a:close/>
                    </a:path>
                  </a:pathLst>
                </a:custGeom>
                <a:solidFill>
                  <a:srgbClr val="40C62B"/>
                </a:solidFill>
                <a:ln w="3175">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mn-cs"/>
                  </a:endParaRPr>
                </a:p>
              </p:txBody>
            </p:sp>
          </p:grpSp>
          <p:pic>
            <p:nvPicPr>
              <p:cNvPr id="26" name="Graphic 25">
                <a:extLst>
                  <a:ext uri="{FF2B5EF4-FFF2-40B4-BE49-F238E27FC236}">
                    <a16:creationId xmlns:a16="http://schemas.microsoft.com/office/drawing/2014/main" id="{47906EB7-D223-C316-DA59-29F007A0BA23}"/>
                  </a:ext>
                </a:extLst>
              </p:cNvPr>
              <p:cNvPicPr>
                <a:picLocks noGrp="1" noRot="1" noChangeAspect="1" noMove="1" noResize="1" noEditPoints="1" noAdjustHandles="1" noChangeArrowheads="1" noChangeShapeType="1" noCrop="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12840" y="2506274"/>
                <a:ext cx="329018" cy="323666"/>
              </a:xfrm>
              <a:prstGeom prst="rect">
                <a:avLst/>
              </a:prstGeom>
            </p:spPr>
          </p:pic>
        </p:grpSp>
        <p:grpSp>
          <p:nvGrpSpPr>
            <p:cNvPr id="84" name="Group 83">
              <a:extLst>
                <a:ext uri="{FF2B5EF4-FFF2-40B4-BE49-F238E27FC236}">
                  <a16:creationId xmlns:a16="http://schemas.microsoft.com/office/drawing/2014/main" id="{4DA24F82-824B-43D2-9E7D-A8CA95D04DAD}"/>
                </a:ext>
              </a:extLst>
            </p:cNvPr>
            <p:cNvGrpSpPr>
              <a:grpSpLocks noGrp="1" noUngrp="1" noRot="1" noMove="1" noResize="1"/>
            </p:cNvGrpSpPr>
            <p:nvPr/>
          </p:nvGrpSpPr>
          <p:grpSpPr>
            <a:xfrm rot="20468812">
              <a:off x="4118052" y="3238070"/>
              <a:ext cx="569405" cy="565732"/>
              <a:chOff x="11589151" y="7907268"/>
              <a:chExt cx="1465632" cy="1456176"/>
            </a:xfrm>
          </p:grpSpPr>
          <p:sp>
            <p:nvSpPr>
              <p:cNvPr id="85" name="Freeform 5">
                <a:extLst>
                  <a:ext uri="{FF2B5EF4-FFF2-40B4-BE49-F238E27FC236}">
                    <a16:creationId xmlns:a16="http://schemas.microsoft.com/office/drawing/2014/main" id="{6BED7CAB-EAA7-2344-E0B1-575BAD55FEF1}"/>
                  </a:ext>
                </a:extLst>
              </p:cNvPr>
              <p:cNvSpPr>
                <a:spLocks noGrp="1" noRot="1" noMove="1" noResize="1" noEditPoints="1" noAdjustHandles="1" noChangeArrowheads="1" noChangeShapeType="1"/>
              </p:cNvSpPr>
              <p:nvPr/>
            </p:nvSpPr>
            <p:spPr bwMode="auto">
              <a:xfrm rot="10800000" flipH="1">
                <a:off x="11589151" y="7907268"/>
                <a:ext cx="1465632" cy="1456176"/>
              </a:xfrm>
              <a:custGeom>
                <a:avLst/>
                <a:gdLst>
                  <a:gd name="T0" fmla="*/ 2220 w 4027"/>
                  <a:gd name="T1" fmla="*/ 9 h 4006"/>
                  <a:gd name="T2" fmla="*/ 2516 w 4027"/>
                  <a:gd name="T3" fmla="*/ 63 h 4006"/>
                  <a:gd name="T4" fmla="*/ 2798 w 4027"/>
                  <a:gd name="T5" fmla="*/ 156 h 4006"/>
                  <a:gd name="T6" fmla="*/ 3057 w 4027"/>
                  <a:gd name="T7" fmla="*/ 289 h 4006"/>
                  <a:gd name="T8" fmla="*/ 3295 w 4027"/>
                  <a:gd name="T9" fmla="*/ 457 h 4006"/>
                  <a:gd name="T10" fmla="*/ 3504 w 4027"/>
                  <a:gd name="T11" fmla="*/ 656 h 4006"/>
                  <a:gd name="T12" fmla="*/ 3683 w 4027"/>
                  <a:gd name="T13" fmla="*/ 882 h 4006"/>
                  <a:gd name="T14" fmla="*/ 3829 w 4027"/>
                  <a:gd name="T15" fmla="*/ 1134 h 4006"/>
                  <a:gd name="T16" fmla="*/ 3937 w 4027"/>
                  <a:gd name="T17" fmla="*/ 1406 h 4006"/>
                  <a:gd name="T18" fmla="*/ 4004 w 4027"/>
                  <a:gd name="T19" fmla="*/ 1697 h 4006"/>
                  <a:gd name="T20" fmla="*/ 4027 w 4027"/>
                  <a:gd name="T21" fmla="*/ 2002 h 4006"/>
                  <a:gd name="T22" fmla="*/ 4004 w 4027"/>
                  <a:gd name="T23" fmla="*/ 2308 h 4006"/>
                  <a:gd name="T24" fmla="*/ 3937 w 4027"/>
                  <a:gd name="T25" fmla="*/ 2598 h 4006"/>
                  <a:gd name="T26" fmla="*/ 3829 w 4027"/>
                  <a:gd name="T27" fmla="*/ 2871 h 4006"/>
                  <a:gd name="T28" fmla="*/ 3683 w 4027"/>
                  <a:gd name="T29" fmla="*/ 3123 h 4006"/>
                  <a:gd name="T30" fmla="*/ 3504 w 4027"/>
                  <a:gd name="T31" fmla="*/ 3349 h 4006"/>
                  <a:gd name="T32" fmla="*/ 3295 w 4027"/>
                  <a:gd name="T33" fmla="*/ 3548 h 4006"/>
                  <a:gd name="T34" fmla="*/ 3057 w 4027"/>
                  <a:gd name="T35" fmla="*/ 3716 h 4006"/>
                  <a:gd name="T36" fmla="*/ 2798 w 4027"/>
                  <a:gd name="T37" fmla="*/ 3848 h 4006"/>
                  <a:gd name="T38" fmla="*/ 2516 w 4027"/>
                  <a:gd name="T39" fmla="*/ 3943 h 4006"/>
                  <a:gd name="T40" fmla="*/ 2220 w 4027"/>
                  <a:gd name="T41" fmla="*/ 3996 h 4006"/>
                  <a:gd name="T42" fmla="*/ 1994 w 4027"/>
                  <a:gd name="T43" fmla="*/ 4005 h 4006"/>
                  <a:gd name="T44" fmla="*/ 1937 w 4027"/>
                  <a:gd name="T45" fmla="*/ 4004 h 4006"/>
                  <a:gd name="T46" fmla="*/ 1 w 4027"/>
                  <a:gd name="T47" fmla="*/ 3754 h 4006"/>
                  <a:gd name="T48" fmla="*/ 2 w 4027"/>
                  <a:gd name="T49" fmla="*/ 3379 h 4006"/>
                  <a:gd name="T50" fmla="*/ 1 w 4027"/>
                  <a:gd name="T51" fmla="*/ 3003 h 4006"/>
                  <a:gd name="T52" fmla="*/ 1 w 4027"/>
                  <a:gd name="T53" fmla="*/ 2628 h 4006"/>
                  <a:gd name="T54" fmla="*/ 0 w 4027"/>
                  <a:gd name="T55" fmla="*/ 2253 h 4006"/>
                  <a:gd name="T56" fmla="*/ 0 w 4027"/>
                  <a:gd name="T57" fmla="*/ 1972 h 4006"/>
                  <a:gd name="T58" fmla="*/ 3 w 4027"/>
                  <a:gd name="T59" fmla="*/ 1882 h 4006"/>
                  <a:gd name="T60" fmla="*/ 10 w 4027"/>
                  <a:gd name="T61" fmla="*/ 1793 h 4006"/>
                  <a:gd name="T62" fmla="*/ 13 w 4027"/>
                  <a:gd name="T63" fmla="*/ 1762 h 4006"/>
                  <a:gd name="T64" fmla="*/ 66 w 4027"/>
                  <a:gd name="T65" fmla="*/ 1489 h 4006"/>
                  <a:gd name="T66" fmla="*/ 154 w 4027"/>
                  <a:gd name="T67" fmla="*/ 1231 h 4006"/>
                  <a:gd name="T68" fmla="*/ 276 w 4027"/>
                  <a:gd name="T69" fmla="*/ 989 h 4006"/>
                  <a:gd name="T70" fmla="*/ 427 w 4027"/>
                  <a:gd name="T71" fmla="*/ 768 h 4006"/>
                  <a:gd name="T72" fmla="*/ 606 w 4027"/>
                  <a:gd name="T73" fmla="*/ 569 h 4006"/>
                  <a:gd name="T74" fmla="*/ 811 w 4027"/>
                  <a:gd name="T75" fmla="*/ 396 h 4006"/>
                  <a:gd name="T76" fmla="*/ 1037 w 4027"/>
                  <a:gd name="T77" fmla="*/ 250 h 4006"/>
                  <a:gd name="T78" fmla="*/ 1283 w 4027"/>
                  <a:gd name="T79" fmla="*/ 135 h 4006"/>
                  <a:gd name="T80" fmla="*/ 1546 w 4027"/>
                  <a:gd name="T81" fmla="*/ 53 h 4006"/>
                  <a:gd name="T82" fmla="*/ 1823 w 4027"/>
                  <a:gd name="T83" fmla="*/ 8 h 4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27" h="4006">
                    <a:moveTo>
                      <a:pt x="2013" y="0"/>
                    </a:moveTo>
                    <a:lnTo>
                      <a:pt x="2117" y="2"/>
                    </a:lnTo>
                    <a:lnTo>
                      <a:pt x="2220" y="9"/>
                    </a:lnTo>
                    <a:lnTo>
                      <a:pt x="2321" y="23"/>
                    </a:lnTo>
                    <a:lnTo>
                      <a:pt x="2419" y="40"/>
                    </a:lnTo>
                    <a:lnTo>
                      <a:pt x="2516" y="63"/>
                    </a:lnTo>
                    <a:lnTo>
                      <a:pt x="2613" y="89"/>
                    </a:lnTo>
                    <a:lnTo>
                      <a:pt x="2706" y="121"/>
                    </a:lnTo>
                    <a:lnTo>
                      <a:pt x="2798" y="156"/>
                    </a:lnTo>
                    <a:lnTo>
                      <a:pt x="2887" y="196"/>
                    </a:lnTo>
                    <a:lnTo>
                      <a:pt x="2974" y="241"/>
                    </a:lnTo>
                    <a:lnTo>
                      <a:pt x="3057" y="289"/>
                    </a:lnTo>
                    <a:lnTo>
                      <a:pt x="3140" y="342"/>
                    </a:lnTo>
                    <a:lnTo>
                      <a:pt x="3218" y="398"/>
                    </a:lnTo>
                    <a:lnTo>
                      <a:pt x="3295" y="457"/>
                    </a:lnTo>
                    <a:lnTo>
                      <a:pt x="3368" y="520"/>
                    </a:lnTo>
                    <a:lnTo>
                      <a:pt x="3438" y="586"/>
                    </a:lnTo>
                    <a:lnTo>
                      <a:pt x="3504" y="656"/>
                    </a:lnTo>
                    <a:lnTo>
                      <a:pt x="3568" y="728"/>
                    </a:lnTo>
                    <a:lnTo>
                      <a:pt x="3627" y="804"/>
                    </a:lnTo>
                    <a:lnTo>
                      <a:pt x="3683" y="882"/>
                    </a:lnTo>
                    <a:lnTo>
                      <a:pt x="3736" y="964"/>
                    </a:lnTo>
                    <a:lnTo>
                      <a:pt x="3785" y="1047"/>
                    </a:lnTo>
                    <a:lnTo>
                      <a:pt x="3829" y="1134"/>
                    </a:lnTo>
                    <a:lnTo>
                      <a:pt x="3870" y="1223"/>
                    </a:lnTo>
                    <a:lnTo>
                      <a:pt x="3906" y="1314"/>
                    </a:lnTo>
                    <a:lnTo>
                      <a:pt x="3937" y="1406"/>
                    </a:lnTo>
                    <a:lnTo>
                      <a:pt x="3964" y="1502"/>
                    </a:lnTo>
                    <a:lnTo>
                      <a:pt x="3987" y="1599"/>
                    </a:lnTo>
                    <a:lnTo>
                      <a:pt x="4004" y="1697"/>
                    </a:lnTo>
                    <a:lnTo>
                      <a:pt x="4018" y="1798"/>
                    </a:lnTo>
                    <a:lnTo>
                      <a:pt x="4025" y="1899"/>
                    </a:lnTo>
                    <a:lnTo>
                      <a:pt x="4027" y="2002"/>
                    </a:lnTo>
                    <a:lnTo>
                      <a:pt x="4025" y="2106"/>
                    </a:lnTo>
                    <a:lnTo>
                      <a:pt x="4018" y="2208"/>
                    </a:lnTo>
                    <a:lnTo>
                      <a:pt x="4004" y="2308"/>
                    </a:lnTo>
                    <a:lnTo>
                      <a:pt x="3987" y="2407"/>
                    </a:lnTo>
                    <a:lnTo>
                      <a:pt x="3964" y="2504"/>
                    </a:lnTo>
                    <a:lnTo>
                      <a:pt x="3937" y="2598"/>
                    </a:lnTo>
                    <a:lnTo>
                      <a:pt x="3906" y="2691"/>
                    </a:lnTo>
                    <a:lnTo>
                      <a:pt x="3870" y="2783"/>
                    </a:lnTo>
                    <a:lnTo>
                      <a:pt x="3829" y="2871"/>
                    </a:lnTo>
                    <a:lnTo>
                      <a:pt x="3785" y="2957"/>
                    </a:lnTo>
                    <a:lnTo>
                      <a:pt x="3736" y="3042"/>
                    </a:lnTo>
                    <a:lnTo>
                      <a:pt x="3683" y="3123"/>
                    </a:lnTo>
                    <a:lnTo>
                      <a:pt x="3627" y="3201"/>
                    </a:lnTo>
                    <a:lnTo>
                      <a:pt x="3568" y="3277"/>
                    </a:lnTo>
                    <a:lnTo>
                      <a:pt x="3504" y="3349"/>
                    </a:lnTo>
                    <a:lnTo>
                      <a:pt x="3438" y="3419"/>
                    </a:lnTo>
                    <a:lnTo>
                      <a:pt x="3368" y="3485"/>
                    </a:lnTo>
                    <a:lnTo>
                      <a:pt x="3295" y="3548"/>
                    </a:lnTo>
                    <a:lnTo>
                      <a:pt x="3218" y="3608"/>
                    </a:lnTo>
                    <a:lnTo>
                      <a:pt x="3140" y="3664"/>
                    </a:lnTo>
                    <a:lnTo>
                      <a:pt x="3057" y="3716"/>
                    </a:lnTo>
                    <a:lnTo>
                      <a:pt x="2974" y="3764"/>
                    </a:lnTo>
                    <a:lnTo>
                      <a:pt x="2887" y="3808"/>
                    </a:lnTo>
                    <a:lnTo>
                      <a:pt x="2798" y="3848"/>
                    </a:lnTo>
                    <a:lnTo>
                      <a:pt x="2706" y="3884"/>
                    </a:lnTo>
                    <a:lnTo>
                      <a:pt x="2613" y="3916"/>
                    </a:lnTo>
                    <a:lnTo>
                      <a:pt x="2516" y="3943"/>
                    </a:lnTo>
                    <a:lnTo>
                      <a:pt x="2419" y="3965"/>
                    </a:lnTo>
                    <a:lnTo>
                      <a:pt x="2321" y="3983"/>
                    </a:lnTo>
                    <a:lnTo>
                      <a:pt x="2220" y="3996"/>
                    </a:lnTo>
                    <a:lnTo>
                      <a:pt x="2117" y="4003"/>
                    </a:lnTo>
                    <a:lnTo>
                      <a:pt x="2013" y="4006"/>
                    </a:lnTo>
                    <a:lnTo>
                      <a:pt x="1994" y="4005"/>
                    </a:lnTo>
                    <a:lnTo>
                      <a:pt x="1975" y="4005"/>
                    </a:lnTo>
                    <a:lnTo>
                      <a:pt x="1956" y="4005"/>
                    </a:lnTo>
                    <a:lnTo>
                      <a:pt x="1937" y="4004"/>
                    </a:lnTo>
                    <a:lnTo>
                      <a:pt x="0" y="4004"/>
                    </a:lnTo>
                    <a:lnTo>
                      <a:pt x="0" y="3879"/>
                    </a:lnTo>
                    <a:lnTo>
                      <a:pt x="1" y="3754"/>
                    </a:lnTo>
                    <a:lnTo>
                      <a:pt x="1" y="3628"/>
                    </a:lnTo>
                    <a:lnTo>
                      <a:pt x="1" y="3503"/>
                    </a:lnTo>
                    <a:lnTo>
                      <a:pt x="2" y="3379"/>
                    </a:lnTo>
                    <a:lnTo>
                      <a:pt x="2" y="3253"/>
                    </a:lnTo>
                    <a:lnTo>
                      <a:pt x="1" y="3128"/>
                    </a:lnTo>
                    <a:lnTo>
                      <a:pt x="1" y="3003"/>
                    </a:lnTo>
                    <a:lnTo>
                      <a:pt x="1" y="2877"/>
                    </a:lnTo>
                    <a:lnTo>
                      <a:pt x="1" y="2753"/>
                    </a:lnTo>
                    <a:lnTo>
                      <a:pt x="1" y="2628"/>
                    </a:lnTo>
                    <a:lnTo>
                      <a:pt x="0" y="2503"/>
                    </a:lnTo>
                    <a:lnTo>
                      <a:pt x="0" y="2377"/>
                    </a:lnTo>
                    <a:lnTo>
                      <a:pt x="0" y="2253"/>
                    </a:lnTo>
                    <a:lnTo>
                      <a:pt x="0" y="2128"/>
                    </a:lnTo>
                    <a:lnTo>
                      <a:pt x="0" y="2002"/>
                    </a:lnTo>
                    <a:lnTo>
                      <a:pt x="0" y="1972"/>
                    </a:lnTo>
                    <a:lnTo>
                      <a:pt x="1" y="1942"/>
                    </a:lnTo>
                    <a:lnTo>
                      <a:pt x="2" y="1912"/>
                    </a:lnTo>
                    <a:lnTo>
                      <a:pt x="3" y="1882"/>
                    </a:lnTo>
                    <a:lnTo>
                      <a:pt x="5" y="1852"/>
                    </a:lnTo>
                    <a:lnTo>
                      <a:pt x="7" y="1822"/>
                    </a:lnTo>
                    <a:lnTo>
                      <a:pt x="10" y="1793"/>
                    </a:lnTo>
                    <a:lnTo>
                      <a:pt x="13" y="1763"/>
                    </a:lnTo>
                    <a:lnTo>
                      <a:pt x="13" y="1762"/>
                    </a:lnTo>
                    <a:lnTo>
                      <a:pt x="13" y="1762"/>
                    </a:lnTo>
                    <a:lnTo>
                      <a:pt x="27" y="1670"/>
                    </a:lnTo>
                    <a:lnTo>
                      <a:pt x="45" y="1578"/>
                    </a:lnTo>
                    <a:lnTo>
                      <a:pt x="66" y="1489"/>
                    </a:lnTo>
                    <a:lnTo>
                      <a:pt x="92" y="1401"/>
                    </a:lnTo>
                    <a:lnTo>
                      <a:pt x="121" y="1315"/>
                    </a:lnTo>
                    <a:lnTo>
                      <a:pt x="154" y="1231"/>
                    </a:lnTo>
                    <a:lnTo>
                      <a:pt x="191" y="1148"/>
                    </a:lnTo>
                    <a:lnTo>
                      <a:pt x="232" y="1067"/>
                    </a:lnTo>
                    <a:lnTo>
                      <a:pt x="276" y="989"/>
                    </a:lnTo>
                    <a:lnTo>
                      <a:pt x="323" y="913"/>
                    </a:lnTo>
                    <a:lnTo>
                      <a:pt x="373" y="839"/>
                    </a:lnTo>
                    <a:lnTo>
                      <a:pt x="427" y="768"/>
                    </a:lnTo>
                    <a:lnTo>
                      <a:pt x="485" y="699"/>
                    </a:lnTo>
                    <a:lnTo>
                      <a:pt x="544" y="632"/>
                    </a:lnTo>
                    <a:lnTo>
                      <a:pt x="606" y="569"/>
                    </a:lnTo>
                    <a:lnTo>
                      <a:pt x="672" y="508"/>
                    </a:lnTo>
                    <a:lnTo>
                      <a:pt x="740" y="450"/>
                    </a:lnTo>
                    <a:lnTo>
                      <a:pt x="811" y="396"/>
                    </a:lnTo>
                    <a:lnTo>
                      <a:pt x="884" y="344"/>
                    </a:lnTo>
                    <a:lnTo>
                      <a:pt x="960" y="295"/>
                    </a:lnTo>
                    <a:lnTo>
                      <a:pt x="1037" y="250"/>
                    </a:lnTo>
                    <a:lnTo>
                      <a:pt x="1117" y="208"/>
                    </a:lnTo>
                    <a:lnTo>
                      <a:pt x="1199" y="170"/>
                    </a:lnTo>
                    <a:lnTo>
                      <a:pt x="1283" y="135"/>
                    </a:lnTo>
                    <a:lnTo>
                      <a:pt x="1369" y="104"/>
                    </a:lnTo>
                    <a:lnTo>
                      <a:pt x="1457" y="76"/>
                    </a:lnTo>
                    <a:lnTo>
                      <a:pt x="1546" y="53"/>
                    </a:lnTo>
                    <a:lnTo>
                      <a:pt x="1637" y="34"/>
                    </a:lnTo>
                    <a:lnTo>
                      <a:pt x="1729" y="19"/>
                    </a:lnTo>
                    <a:lnTo>
                      <a:pt x="1823" y="8"/>
                    </a:lnTo>
                    <a:lnTo>
                      <a:pt x="1917" y="2"/>
                    </a:lnTo>
                    <a:lnTo>
                      <a:pt x="2013" y="0"/>
                    </a:lnTo>
                    <a:close/>
                  </a:path>
                </a:pathLst>
              </a:custGeom>
              <a:solidFill>
                <a:schemeClr val="bg1">
                  <a:alpha val="22000"/>
                </a:schemeClr>
              </a:solidFill>
              <a:ln w="3175">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mn-cs"/>
                </a:endParaRPr>
              </a:p>
            </p:txBody>
          </p:sp>
          <p:sp>
            <p:nvSpPr>
              <p:cNvPr id="86" name="Freeform 6">
                <a:extLst>
                  <a:ext uri="{FF2B5EF4-FFF2-40B4-BE49-F238E27FC236}">
                    <a16:creationId xmlns:a16="http://schemas.microsoft.com/office/drawing/2014/main" id="{682596F3-71D6-EB34-66D8-DD02BB0CFE6B}"/>
                  </a:ext>
                </a:extLst>
              </p:cNvPr>
              <p:cNvSpPr>
                <a:spLocks noGrp="1" noRot="1" noMove="1" noResize="1" noEditPoints="1" noAdjustHandles="1" noChangeArrowheads="1" noChangeShapeType="1"/>
              </p:cNvSpPr>
              <p:nvPr/>
            </p:nvSpPr>
            <p:spPr bwMode="auto">
              <a:xfrm rot="10800000" flipH="1">
                <a:off x="11740433" y="8053834"/>
                <a:ext cx="1158320" cy="1153593"/>
              </a:xfrm>
              <a:custGeom>
                <a:avLst/>
                <a:gdLst>
                  <a:gd name="T0" fmla="*/ 1756 w 3185"/>
                  <a:gd name="T1" fmla="*/ 9 h 3168"/>
                  <a:gd name="T2" fmla="*/ 1991 w 3185"/>
                  <a:gd name="T3" fmla="*/ 50 h 3168"/>
                  <a:gd name="T4" fmla="*/ 2213 w 3185"/>
                  <a:gd name="T5" fmla="*/ 125 h 3168"/>
                  <a:gd name="T6" fmla="*/ 2418 w 3185"/>
                  <a:gd name="T7" fmla="*/ 230 h 3168"/>
                  <a:gd name="T8" fmla="*/ 2606 w 3185"/>
                  <a:gd name="T9" fmla="*/ 361 h 3168"/>
                  <a:gd name="T10" fmla="*/ 2771 w 3185"/>
                  <a:gd name="T11" fmla="*/ 519 h 3168"/>
                  <a:gd name="T12" fmla="*/ 2913 w 3185"/>
                  <a:gd name="T13" fmla="*/ 698 h 3168"/>
                  <a:gd name="T14" fmla="*/ 3028 w 3185"/>
                  <a:gd name="T15" fmla="*/ 897 h 3168"/>
                  <a:gd name="T16" fmla="*/ 3114 w 3185"/>
                  <a:gd name="T17" fmla="*/ 1113 h 3168"/>
                  <a:gd name="T18" fmla="*/ 3167 w 3185"/>
                  <a:gd name="T19" fmla="*/ 1343 h 3168"/>
                  <a:gd name="T20" fmla="*/ 3185 w 3185"/>
                  <a:gd name="T21" fmla="*/ 1584 h 3168"/>
                  <a:gd name="T22" fmla="*/ 3167 w 3185"/>
                  <a:gd name="T23" fmla="*/ 1825 h 3168"/>
                  <a:gd name="T24" fmla="*/ 3114 w 3185"/>
                  <a:gd name="T25" fmla="*/ 2055 h 3168"/>
                  <a:gd name="T26" fmla="*/ 3028 w 3185"/>
                  <a:gd name="T27" fmla="*/ 2271 h 3168"/>
                  <a:gd name="T28" fmla="*/ 2913 w 3185"/>
                  <a:gd name="T29" fmla="*/ 2470 h 3168"/>
                  <a:gd name="T30" fmla="*/ 2771 w 3185"/>
                  <a:gd name="T31" fmla="*/ 2650 h 3168"/>
                  <a:gd name="T32" fmla="*/ 2606 w 3185"/>
                  <a:gd name="T33" fmla="*/ 2807 h 3168"/>
                  <a:gd name="T34" fmla="*/ 2418 w 3185"/>
                  <a:gd name="T35" fmla="*/ 2939 h 3168"/>
                  <a:gd name="T36" fmla="*/ 2213 w 3185"/>
                  <a:gd name="T37" fmla="*/ 3043 h 3168"/>
                  <a:gd name="T38" fmla="*/ 1991 w 3185"/>
                  <a:gd name="T39" fmla="*/ 3118 h 3168"/>
                  <a:gd name="T40" fmla="*/ 1756 w 3185"/>
                  <a:gd name="T41" fmla="*/ 3160 h 3168"/>
                  <a:gd name="T42" fmla="*/ 1511 w 3185"/>
                  <a:gd name="T43" fmla="*/ 3166 h 3168"/>
                  <a:gd name="T44" fmla="*/ 1272 w 3185"/>
                  <a:gd name="T45" fmla="*/ 3136 h 3168"/>
                  <a:gd name="T46" fmla="*/ 1045 w 3185"/>
                  <a:gd name="T47" fmla="*/ 3072 h 3168"/>
                  <a:gd name="T48" fmla="*/ 833 w 3185"/>
                  <a:gd name="T49" fmla="*/ 2977 h 3168"/>
                  <a:gd name="T50" fmla="*/ 640 w 3185"/>
                  <a:gd name="T51" fmla="*/ 2854 h 3168"/>
                  <a:gd name="T52" fmla="*/ 466 w 3185"/>
                  <a:gd name="T53" fmla="*/ 2704 h 3168"/>
                  <a:gd name="T54" fmla="*/ 317 w 3185"/>
                  <a:gd name="T55" fmla="*/ 2532 h 3168"/>
                  <a:gd name="T56" fmla="*/ 192 w 3185"/>
                  <a:gd name="T57" fmla="*/ 2339 h 3168"/>
                  <a:gd name="T58" fmla="*/ 96 w 3185"/>
                  <a:gd name="T59" fmla="*/ 2128 h 3168"/>
                  <a:gd name="T60" fmla="*/ 32 w 3185"/>
                  <a:gd name="T61" fmla="*/ 1903 h 3168"/>
                  <a:gd name="T62" fmla="*/ 2 w 3185"/>
                  <a:gd name="T63" fmla="*/ 1666 h 3168"/>
                  <a:gd name="T64" fmla="*/ 9 w 3185"/>
                  <a:gd name="T65" fmla="*/ 1422 h 3168"/>
                  <a:gd name="T66" fmla="*/ 50 w 3185"/>
                  <a:gd name="T67" fmla="*/ 1188 h 3168"/>
                  <a:gd name="T68" fmla="*/ 125 w 3185"/>
                  <a:gd name="T69" fmla="*/ 968 h 3168"/>
                  <a:gd name="T70" fmla="*/ 231 w 3185"/>
                  <a:gd name="T71" fmla="*/ 763 h 3168"/>
                  <a:gd name="T72" fmla="*/ 363 w 3185"/>
                  <a:gd name="T73" fmla="*/ 576 h 3168"/>
                  <a:gd name="T74" fmla="*/ 522 w 3185"/>
                  <a:gd name="T75" fmla="*/ 412 h 3168"/>
                  <a:gd name="T76" fmla="*/ 702 w 3185"/>
                  <a:gd name="T77" fmla="*/ 271 h 3168"/>
                  <a:gd name="T78" fmla="*/ 902 w 3185"/>
                  <a:gd name="T79" fmla="*/ 156 h 3168"/>
                  <a:gd name="T80" fmla="*/ 1119 w 3185"/>
                  <a:gd name="T81" fmla="*/ 72 h 3168"/>
                  <a:gd name="T82" fmla="*/ 1350 w 3185"/>
                  <a:gd name="T83" fmla="*/ 18 h 3168"/>
                  <a:gd name="T84" fmla="*/ 1592 w 3185"/>
                  <a:gd name="T85" fmla="*/ 0 h 3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85" h="3168">
                    <a:moveTo>
                      <a:pt x="1592" y="0"/>
                    </a:moveTo>
                    <a:lnTo>
                      <a:pt x="1674" y="2"/>
                    </a:lnTo>
                    <a:lnTo>
                      <a:pt x="1756" y="9"/>
                    </a:lnTo>
                    <a:lnTo>
                      <a:pt x="1835" y="18"/>
                    </a:lnTo>
                    <a:lnTo>
                      <a:pt x="1913" y="32"/>
                    </a:lnTo>
                    <a:lnTo>
                      <a:pt x="1991" y="50"/>
                    </a:lnTo>
                    <a:lnTo>
                      <a:pt x="2066" y="72"/>
                    </a:lnTo>
                    <a:lnTo>
                      <a:pt x="2140" y="96"/>
                    </a:lnTo>
                    <a:lnTo>
                      <a:pt x="2213" y="125"/>
                    </a:lnTo>
                    <a:lnTo>
                      <a:pt x="2283" y="156"/>
                    </a:lnTo>
                    <a:lnTo>
                      <a:pt x="2352" y="191"/>
                    </a:lnTo>
                    <a:lnTo>
                      <a:pt x="2418" y="230"/>
                    </a:lnTo>
                    <a:lnTo>
                      <a:pt x="2483" y="271"/>
                    </a:lnTo>
                    <a:lnTo>
                      <a:pt x="2545" y="315"/>
                    </a:lnTo>
                    <a:lnTo>
                      <a:pt x="2606" y="361"/>
                    </a:lnTo>
                    <a:lnTo>
                      <a:pt x="2663" y="412"/>
                    </a:lnTo>
                    <a:lnTo>
                      <a:pt x="2719" y="464"/>
                    </a:lnTo>
                    <a:lnTo>
                      <a:pt x="2771" y="519"/>
                    </a:lnTo>
                    <a:lnTo>
                      <a:pt x="2822" y="576"/>
                    </a:lnTo>
                    <a:lnTo>
                      <a:pt x="2868" y="636"/>
                    </a:lnTo>
                    <a:lnTo>
                      <a:pt x="2913" y="698"/>
                    </a:lnTo>
                    <a:lnTo>
                      <a:pt x="2954" y="763"/>
                    </a:lnTo>
                    <a:lnTo>
                      <a:pt x="2993" y="829"/>
                    </a:lnTo>
                    <a:lnTo>
                      <a:pt x="3028" y="897"/>
                    </a:lnTo>
                    <a:lnTo>
                      <a:pt x="3060" y="968"/>
                    </a:lnTo>
                    <a:lnTo>
                      <a:pt x="3089" y="1040"/>
                    </a:lnTo>
                    <a:lnTo>
                      <a:pt x="3114" y="1113"/>
                    </a:lnTo>
                    <a:lnTo>
                      <a:pt x="3135" y="1188"/>
                    </a:lnTo>
                    <a:lnTo>
                      <a:pt x="3153" y="1265"/>
                    </a:lnTo>
                    <a:lnTo>
                      <a:pt x="3167" y="1343"/>
                    </a:lnTo>
                    <a:lnTo>
                      <a:pt x="3176" y="1422"/>
                    </a:lnTo>
                    <a:lnTo>
                      <a:pt x="3183" y="1503"/>
                    </a:lnTo>
                    <a:lnTo>
                      <a:pt x="3185" y="1584"/>
                    </a:lnTo>
                    <a:lnTo>
                      <a:pt x="3183" y="1666"/>
                    </a:lnTo>
                    <a:lnTo>
                      <a:pt x="3176" y="1746"/>
                    </a:lnTo>
                    <a:lnTo>
                      <a:pt x="3167" y="1825"/>
                    </a:lnTo>
                    <a:lnTo>
                      <a:pt x="3153" y="1903"/>
                    </a:lnTo>
                    <a:lnTo>
                      <a:pt x="3135" y="1980"/>
                    </a:lnTo>
                    <a:lnTo>
                      <a:pt x="3114" y="2055"/>
                    </a:lnTo>
                    <a:lnTo>
                      <a:pt x="3089" y="2128"/>
                    </a:lnTo>
                    <a:lnTo>
                      <a:pt x="3060" y="2201"/>
                    </a:lnTo>
                    <a:lnTo>
                      <a:pt x="3028" y="2271"/>
                    </a:lnTo>
                    <a:lnTo>
                      <a:pt x="2993" y="2339"/>
                    </a:lnTo>
                    <a:lnTo>
                      <a:pt x="2954" y="2405"/>
                    </a:lnTo>
                    <a:lnTo>
                      <a:pt x="2913" y="2470"/>
                    </a:lnTo>
                    <a:lnTo>
                      <a:pt x="2868" y="2532"/>
                    </a:lnTo>
                    <a:lnTo>
                      <a:pt x="2822" y="2592"/>
                    </a:lnTo>
                    <a:lnTo>
                      <a:pt x="2771" y="2650"/>
                    </a:lnTo>
                    <a:lnTo>
                      <a:pt x="2719" y="2704"/>
                    </a:lnTo>
                    <a:lnTo>
                      <a:pt x="2663" y="2757"/>
                    </a:lnTo>
                    <a:lnTo>
                      <a:pt x="2606" y="2807"/>
                    </a:lnTo>
                    <a:lnTo>
                      <a:pt x="2545" y="2854"/>
                    </a:lnTo>
                    <a:lnTo>
                      <a:pt x="2483" y="2897"/>
                    </a:lnTo>
                    <a:lnTo>
                      <a:pt x="2418" y="2939"/>
                    </a:lnTo>
                    <a:lnTo>
                      <a:pt x="2352" y="2977"/>
                    </a:lnTo>
                    <a:lnTo>
                      <a:pt x="2283" y="3012"/>
                    </a:lnTo>
                    <a:lnTo>
                      <a:pt x="2213" y="3043"/>
                    </a:lnTo>
                    <a:lnTo>
                      <a:pt x="2140" y="3072"/>
                    </a:lnTo>
                    <a:lnTo>
                      <a:pt x="2066" y="3097"/>
                    </a:lnTo>
                    <a:lnTo>
                      <a:pt x="1991" y="3118"/>
                    </a:lnTo>
                    <a:lnTo>
                      <a:pt x="1913" y="3136"/>
                    </a:lnTo>
                    <a:lnTo>
                      <a:pt x="1835" y="3150"/>
                    </a:lnTo>
                    <a:lnTo>
                      <a:pt x="1756" y="3160"/>
                    </a:lnTo>
                    <a:lnTo>
                      <a:pt x="1674" y="3166"/>
                    </a:lnTo>
                    <a:lnTo>
                      <a:pt x="1592" y="3168"/>
                    </a:lnTo>
                    <a:lnTo>
                      <a:pt x="1511" y="3166"/>
                    </a:lnTo>
                    <a:lnTo>
                      <a:pt x="1429" y="3160"/>
                    </a:lnTo>
                    <a:lnTo>
                      <a:pt x="1350" y="3150"/>
                    </a:lnTo>
                    <a:lnTo>
                      <a:pt x="1272" y="3136"/>
                    </a:lnTo>
                    <a:lnTo>
                      <a:pt x="1194" y="3118"/>
                    </a:lnTo>
                    <a:lnTo>
                      <a:pt x="1119" y="3097"/>
                    </a:lnTo>
                    <a:lnTo>
                      <a:pt x="1045" y="3072"/>
                    </a:lnTo>
                    <a:lnTo>
                      <a:pt x="973" y="3043"/>
                    </a:lnTo>
                    <a:lnTo>
                      <a:pt x="902" y="3012"/>
                    </a:lnTo>
                    <a:lnTo>
                      <a:pt x="833" y="2977"/>
                    </a:lnTo>
                    <a:lnTo>
                      <a:pt x="767" y="2939"/>
                    </a:lnTo>
                    <a:lnTo>
                      <a:pt x="702" y="2897"/>
                    </a:lnTo>
                    <a:lnTo>
                      <a:pt x="640" y="2854"/>
                    </a:lnTo>
                    <a:lnTo>
                      <a:pt x="579" y="2807"/>
                    </a:lnTo>
                    <a:lnTo>
                      <a:pt x="522" y="2757"/>
                    </a:lnTo>
                    <a:lnTo>
                      <a:pt x="466" y="2704"/>
                    </a:lnTo>
                    <a:lnTo>
                      <a:pt x="414" y="2650"/>
                    </a:lnTo>
                    <a:lnTo>
                      <a:pt x="363" y="2592"/>
                    </a:lnTo>
                    <a:lnTo>
                      <a:pt x="317" y="2532"/>
                    </a:lnTo>
                    <a:lnTo>
                      <a:pt x="272" y="2470"/>
                    </a:lnTo>
                    <a:lnTo>
                      <a:pt x="231" y="2405"/>
                    </a:lnTo>
                    <a:lnTo>
                      <a:pt x="192" y="2339"/>
                    </a:lnTo>
                    <a:lnTo>
                      <a:pt x="157" y="2271"/>
                    </a:lnTo>
                    <a:lnTo>
                      <a:pt x="125" y="2201"/>
                    </a:lnTo>
                    <a:lnTo>
                      <a:pt x="96" y="2128"/>
                    </a:lnTo>
                    <a:lnTo>
                      <a:pt x="72" y="2055"/>
                    </a:lnTo>
                    <a:lnTo>
                      <a:pt x="50" y="1980"/>
                    </a:lnTo>
                    <a:lnTo>
                      <a:pt x="32" y="1903"/>
                    </a:lnTo>
                    <a:lnTo>
                      <a:pt x="18" y="1825"/>
                    </a:lnTo>
                    <a:lnTo>
                      <a:pt x="9" y="1746"/>
                    </a:lnTo>
                    <a:lnTo>
                      <a:pt x="2" y="1666"/>
                    </a:lnTo>
                    <a:lnTo>
                      <a:pt x="0" y="1584"/>
                    </a:lnTo>
                    <a:lnTo>
                      <a:pt x="2" y="1503"/>
                    </a:lnTo>
                    <a:lnTo>
                      <a:pt x="9" y="1422"/>
                    </a:lnTo>
                    <a:lnTo>
                      <a:pt x="18" y="1343"/>
                    </a:lnTo>
                    <a:lnTo>
                      <a:pt x="32" y="1265"/>
                    </a:lnTo>
                    <a:lnTo>
                      <a:pt x="50" y="1188"/>
                    </a:lnTo>
                    <a:lnTo>
                      <a:pt x="72" y="1113"/>
                    </a:lnTo>
                    <a:lnTo>
                      <a:pt x="96" y="1040"/>
                    </a:lnTo>
                    <a:lnTo>
                      <a:pt x="125" y="968"/>
                    </a:lnTo>
                    <a:lnTo>
                      <a:pt x="157" y="897"/>
                    </a:lnTo>
                    <a:lnTo>
                      <a:pt x="192" y="829"/>
                    </a:lnTo>
                    <a:lnTo>
                      <a:pt x="231" y="763"/>
                    </a:lnTo>
                    <a:lnTo>
                      <a:pt x="272" y="698"/>
                    </a:lnTo>
                    <a:lnTo>
                      <a:pt x="317" y="636"/>
                    </a:lnTo>
                    <a:lnTo>
                      <a:pt x="363" y="576"/>
                    </a:lnTo>
                    <a:lnTo>
                      <a:pt x="414" y="519"/>
                    </a:lnTo>
                    <a:lnTo>
                      <a:pt x="466" y="464"/>
                    </a:lnTo>
                    <a:lnTo>
                      <a:pt x="522" y="412"/>
                    </a:lnTo>
                    <a:lnTo>
                      <a:pt x="579" y="361"/>
                    </a:lnTo>
                    <a:lnTo>
                      <a:pt x="640" y="315"/>
                    </a:lnTo>
                    <a:lnTo>
                      <a:pt x="702" y="271"/>
                    </a:lnTo>
                    <a:lnTo>
                      <a:pt x="767" y="230"/>
                    </a:lnTo>
                    <a:lnTo>
                      <a:pt x="833" y="191"/>
                    </a:lnTo>
                    <a:lnTo>
                      <a:pt x="902" y="156"/>
                    </a:lnTo>
                    <a:lnTo>
                      <a:pt x="973" y="125"/>
                    </a:lnTo>
                    <a:lnTo>
                      <a:pt x="1045" y="96"/>
                    </a:lnTo>
                    <a:lnTo>
                      <a:pt x="1119" y="72"/>
                    </a:lnTo>
                    <a:lnTo>
                      <a:pt x="1194" y="50"/>
                    </a:lnTo>
                    <a:lnTo>
                      <a:pt x="1272" y="32"/>
                    </a:lnTo>
                    <a:lnTo>
                      <a:pt x="1350" y="18"/>
                    </a:lnTo>
                    <a:lnTo>
                      <a:pt x="1429" y="9"/>
                    </a:lnTo>
                    <a:lnTo>
                      <a:pt x="1511" y="2"/>
                    </a:lnTo>
                    <a:lnTo>
                      <a:pt x="1592" y="0"/>
                    </a:lnTo>
                    <a:close/>
                  </a:path>
                </a:pathLst>
              </a:custGeom>
              <a:solidFill>
                <a:srgbClr val="F2CA04"/>
              </a:solidFill>
              <a:ln w="3175">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mn-cs"/>
                </a:endParaRPr>
              </a:p>
            </p:txBody>
          </p:sp>
        </p:grpSp>
        <p:grpSp>
          <p:nvGrpSpPr>
            <p:cNvPr id="155" name="Group 154">
              <a:extLst>
                <a:ext uri="{FF2B5EF4-FFF2-40B4-BE49-F238E27FC236}">
                  <a16:creationId xmlns:a16="http://schemas.microsoft.com/office/drawing/2014/main" id="{AC2CB090-AA9A-C01D-3295-D217690F2BA1}"/>
                </a:ext>
              </a:extLst>
            </p:cNvPr>
            <p:cNvGrpSpPr>
              <a:grpSpLocks noGrp="1" noUngrp="1" noRot="1" noMove="1" noResize="1"/>
            </p:cNvGrpSpPr>
            <p:nvPr/>
          </p:nvGrpSpPr>
          <p:grpSpPr>
            <a:xfrm>
              <a:off x="3503030" y="3982903"/>
              <a:ext cx="574300" cy="565732"/>
              <a:chOff x="3503030" y="3982903"/>
              <a:chExt cx="574300" cy="565732"/>
            </a:xfrm>
          </p:grpSpPr>
          <p:grpSp>
            <p:nvGrpSpPr>
              <p:cNvPr id="131" name="Group 130">
                <a:extLst>
                  <a:ext uri="{FF2B5EF4-FFF2-40B4-BE49-F238E27FC236}">
                    <a16:creationId xmlns:a16="http://schemas.microsoft.com/office/drawing/2014/main" id="{43D4B8D9-7023-B45B-F7F4-9DE740622B39}"/>
                  </a:ext>
                </a:extLst>
              </p:cNvPr>
              <p:cNvGrpSpPr>
                <a:grpSpLocks noGrp="1" noUngrp="1" noRot="1" noMove="1" noResize="1"/>
              </p:cNvGrpSpPr>
              <p:nvPr/>
            </p:nvGrpSpPr>
            <p:grpSpPr>
              <a:xfrm rot="1001360">
                <a:off x="3503030" y="3982903"/>
                <a:ext cx="569405" cy="565732"/>
                <a:chOff x="11656050" y="7931950"/>
                <a:chExt cx="1465632" cy="1456176"/>
              </a:xfrm>
            </p:grpSpPr>
            <p:sp>
              <p:nvSpPr>
                <p:cNvPr id="132" name="Freeform 5">
                  <a:extLst>
                    <a:ext uri="{FF2B5EF4-FFF2-40B4-BE49-F238E27FC236}">
                      <a16:creationId xmlns:a16="http://schemas.microsoft.com/office/drawing/2014/main" id="{7FA83DE9-94E1-0D26-E08F-18D7EE7632FA}"/>
                    </a:ext>
                  </a:extLst>
                </p:cNvPr>
                <p:cNvSpPr>
                  <a:spLocks noGrp="1" noRot="1" noMove="1" noResize="1" noEditPoints="1" noAdjustHandles="1" noChangeArrowheads="1" noChangeShapeType="1"/>
                </p:cNvSpPr>
                <p:nvPr/>
              </p:nvSpPr>
              <p:spPr bwMode="auto">
                <a:xfrm rot="10800000" flipH="1">
                  <a:off x="11656050" y="7931950"/>
                  <a:ext cx="1465632" cy="1456176"/>
                </a:xfrm>
                <a:custGeom>
                  <a:avLst/>
                  <a:gdLst>
                    <a:gd name="T0" fmla="*/ 2220 w 4027"/>
                    <a:gd name="T1" fmla="*/ 9 h 4006"/>
                    <a:gd name="T2" fmla="*/ 2516 w 4027"/>
                    <a:gd name="T3" fmla="*/ 63 h 4006"/>
                    <a:gd name="T4" fmla="*/ 2798 w 4027"/>
                    <a:gd name="T5" fmla="*/ 156 h 4006"/>
                    <a:gd name="T6" fmla="*/ 3057 w 4027"/>
                    <a:gd name="T7" fmla="*/ 289 h 4006"/>
                    <a:gd name="T8" fmla="*/ 3295 w 4027"/>
                    <a:gd name="T9" fmla="*/ 457 h 4006"/>
                    <a:gd name="T10" fmla="*/ 3504 w 4027"/>
                    <a:gd name="T11" fmla="*/ 656 h 4006"/>
                    <a:gd name="T12" fmla="*/ 3683 w 4027"/>
                    <a:gd name="T13" fmla="*/ 882 h 4006"/>
                    <a:gd name="T14" fmla="*/ 3829 w 4027"/>
                    <a:gd name="T15" fmla="*/ 1134 h 4006"/>
                    <a:gd name="T16" fmla="*/ 3937 w 4027"/>
                    <a:gd name="T17" fmla="*/ 1406 h 4006"/>
                    <a:gd name="T18" fmla="*/ 4004 w 4027"/>
                    <a:gd name="T19" fmla="*/ 1697 h 4006"/>
                    <a:gd name="T20" fmla="*/ 4027 w 4027"/>
                    <a:gd name="T21" fmla="*/ 2002 h 4006"/>
                    <a:gd name="T22" fmla="*/ 4004 w 4027"/>
                    <a:gd name="T23" fmla="*/ 2308 h 4006"/>
                    <a:gd name="T24" fmla="*/ 3937 w 4027"/>
                    <a:gd name="T25" fmla="*/ 2598 h 4006"/>
                    <a:gd name="T26" fmla="*/ 3829 w 4027"/>
                    <a:gd name="T27" fmla="*/ 2871 h 4006"/>
                    <a:gd name="T28" fmla="*/ 3683 w 4027"/>
                    <a:gd name="T29" fmla="*/ 3123 h 4006"/>
                    <a:gd name="T30" fmla="*/ 3504 w 4027"/>
                    <a:gd name="T31" fmla="*/ 3349 h 4006"/>
                    <a:gd name="T32" fmla="*/ 3295 w 4027"/>
                    <a:gd name="T33" fmla="*/ 3548 h 4006"/>
                    <a:gd name="T34" fmla="*/ 3057 w 4027"/>
                    <a:gd name="T35" fmla="*/ 3716 h 4006"/>
                    <a:gd name="T36" fmla="*/ 2798 w 4027"/>
                    <a:gd name="T37" fmla="*/ 3848 h 4006"/>
                    <a:gd name="T38" fmla="*/ 2516 w 4027"/>
                    <a:gd name="T39" fmla="*/ 3943 h 4006"/>
                    <a:gd name="T40" fmla="*/ 2220 w 4027"/>
                    <a:gd name="T41" fmla="*/ 3996 h 4006"/>
                    <a:gd name="T42" fmla="*/ 1994 w 4027"/>
                    <a:gd name="T43" fmla="*/ 4005 h 4006"/>
                    <a:gd name="T44" fmla="*/ 1937 w 4027"/>
                    <a:gd name="T45" fmla="*/ 4004 h 4006"/>
                    <a:gd name="T46" fmla="*/ 1 w 4027"/>
                    <a:gd name="T47" fmla="*/ 3754 h 4006"/>
                    <a:gd name="T48" fmla="*/ 2 w 4027"/>
                    <a:gd name="T49" fmla="*/ 3379 h 4006"/>
                    <a:gd name="T50" fmla="*/ 1 w 4027"/>
                    <a:gd name="T51" fmla="*/ 3003 h 4006"/>
                    <a:gd name="T52" fmla="*/ 1 w 4027"/>
                    <a:gd name="T53" fmla="*/ 2628 h 4006"/>
                    <a:gd name="T54" fmla="*/ 0 w 4027"/>
                    <a:gd name="T55" fmla="*/ 2253 h 4006"/>
                    <a:gd name="T56" fmla="*/ 0 w 4027"/>
                    <a:gd name="T57" fmla="*/ 1972 h 4006"/>
                    <a:gd name="T58" fmla="*/ 3 w 4027"/>
                    <a:gd name="T59" fmla="*/ 1882 h 4006"/>
                    <a:gd name="T60" fmla="*/ 10 w 4027"/>
                    <a:gd name="T61" fmla="*/ 1793 h 4006"/>
                    <a:gd name="T62" fmla="*/ 13 w 4027"/>
                    <a:gd name="T63" fmla="*/ 1762 h 4006"/>
                    <a:gd name="T64" fmla="*/ 66 w 4027"/>
                    <a:gd name="T65" fmla="*/ 1489 h 4006"/>
                    <a:gd name="T66" fmla="*/ 154 w 4027"/>
                    <a:gd name="T67" fmla="*/ 1231 h 4006"/>
                    <a:gd name="T68" fmla="*/ 276 w 4027"/>
                    <a:gd name="T69" fmla="*/ 989 h 4006"/>
                    <a:gd name="T70" fmla="*/ 427 w 4027"/>
                    <a:gd name="T71" fmla="*/ 768 h 4006"/>
                    <a:gd name="T72" fmla="*/ 606 w 4027"/>
                    <a:gd name="T73" fmla="*/ 569 h 4006"/>
                    <a:gd name="T74" fmla="*/ 811 w 4027"/>
                    <a:gd name="T75" fmla="*/ 396 h 4006"/>
                    <a:gd name="T76" fmla="*/ 1037 w 4027"/>
                    <a:gd name="T77" fmla="*/ 250 h 4006"/>
                    <a:gd name="T78" fmla="*/ 1283 w 4027"/>
                    <a:gd name="T79" fmla="*/ 135 h 4006"/>
                    <a:gd name="T80" fmla="*/ 1546 w 4027"/>
                    <a:gd name="T81" fmla="*/ 53 h 4006"/>
                    <a:gd name="T82" fmla="*/ 1823 w 4027"/>
                    <a:gd name="T83" fmla="*/ 8 h 4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27" h="4006">
                      <a:moveTo>
                        <a:pt x="2013" y="0"/>
                      </a:moveTo>
                      <a:lnTo>
                        <a:pt x="2117" y="2"/>
                      </a:lnTo>
                      <a:lnTo>
                        <a:pt x="2220" y="9"/>
                      </a:lnTo>
                      <a:lnTo>
                        <a:pt x="2321" y="23"/>
                      </a:lnTo>
                      <a:lnTo>
                        <a:pt x="2419" y="40"/>
                      </a:lnTo>
                      <a:lnTo>
                        <a:pt x="2516" y="63"/>
                      </a:lnTo>
                      <a:lnTo>
                        <a:pt x="2613" y="89"/>
                      </a:lnTo>
                      <a:lnTo>
                        <a:pt x="2706" y="121"/>
                      </a:lnTo>
                      <a:lnTo>
                        <a:pt x="2798" y="156"/>
                      </a:lnTo>
                      <a:lnTo>
                        <a:pt x="2887" y="196"/>
                      </a:lnTo>
                      <a:lnTo>
                        <a:pt x="2974" y="241"/>
                      </a:lnTo>
                      <a:lnTo>
                        <a:pt x="3057" y="289"/>
                      </a:lnTo>
                      <a:lnTo>
                        <a:pt x="3140" y="342"/>
                      </a:lnTo>
                      <a:lnTo>
                        <a:pt x="3218" y="398"/>
                      </a:lnTo>
                      <a:lnTo>
                        <a:pt x="3295" y="457"/>
                      </a:lnTo>
                      <a:lnTo>
                        <a:pt x="3368" y="520"/>
                      </a:lnTo>
                      <a:lnTo>
                        <a:pt x="3438" y="586"/>
                      </a:lnTo>
                      <a:lnTo>
                        <a:pt x="3504" y="656"/>
                      </a:lnTo>
                      <a:lnTo>
                        <a:pt x="3568" y="728"/>
                      </a:lnTo>
                      <a:lnTo>
                        <a:pt x="3627" y="804"/>
                      </a:lnTo>
                      <a:lnTo>
                        <a:pt x="3683" y="882"/>
                      </a:lnTo>
                      <a:lnTo>
                        <a:pt x="3736" y="964"/>
                      </a:lnTo>
                      <a:lnTo>
                        <a:pt x="3785" y="1047"/>
                      </a:lnTo>
                      <a:lnTo>
                        <a:pt x="3829" y="1134"/>
                      </a:lnTo>
                      <a:lnTo>
                        <a:pt x="3870" y="1223"/>
                      </a:lnTo>
                      <a:lnTo>
                        <a:pt x="3906" y="1314"/>
                      </a:lnTo>
                      <a:lnTo>
                        <a:pt x="3937" y="1406"/>
                      </a:lnTo>
                      <a:lnTo>
                        <a:pt x="3964" y="1502"/>
                      </a:lnTo>
                      <a:lnTo>
                        <a:pt x="3987" y="1599"/>
                      </a:lnTo>
                      <a:lnTo>
                        <a:pt x="4004" y="1697"/>
                      </a:lnTo>
                      <a:lnTo>
                        <a:pt x="4018" y="1798"/>
                      </a:lnTo>
                      <a:lnTo>
                        <a:pt x="4025" y="1899"/>
                      </a:lnTo>
                      <a:lnTo>
                        <a:pt x="4027" y="2002"/>
                      </a:lnTo>
                      <a:lnTo>
                        <a:pt x="4025" y="2106"/>
                      </a:lnTo>
                      <a:lnTo>
                        <a:pt x="4018" y="2208"/>
                      </a:lnTo>
                      <a:lnTo>
                        <a:pt x="4004" y="2308"/>
                      </a:lnTo>
                      <a:lnTo>
                        <a:pt x="3987" y="2407"/>
                      </a:lnTo>
                      <a:lnTo>
                        <a:pt x="3964" y="2504"/>
                      </a:lnTo>
                      <a:lnTo>
                        <a:pt x="3937" y="2598"/>
                      </a:lnTo>
                      <a:lnTo>
                        <a:pt x="3906" y="2691"/>
                      </a:lnTo>
                      <a:lnTo>
                        <a:pt x="3870" y="2783"/>
                      </a:lnTo>
                      <a:lnTo>
                        <a:pt x="3829" y="2871"/>
                      </a:lnTo>
                      <a:lnTo>
                        <a:pt x="3785" y="2957"/>
                      </a:lnTo>
                      <a:lnTo>
                        <a:pt x="3736" y="3042"/>
                      </a:lnTo>
                      <a:lnTo>
                        <a:pt x="3683" y="3123"/>
                      </a:lnTo>
                      <a:lnTo>
                        <a:pt x="3627" y="3201"/>
                      </a:lnTo>
                      <a:lnTo>
                        <a:pt x="3568" y="3277"/>
                      </a:lnTo>
                      <a:lnTo>
                        <a:pt x="3504" y="3349"/>
                      </a:lnTo>
                      <a:lnTo>
                        <a:pt x="3438" y="3419"/>
                      </a:lnTo>
                      <a:lnTo>
                        <a:pt x="3368" y="3485"/>
                      </a:lnTo>
                      <a:lnTo>
                        <a:pt x="3295" y="3548"/>
                      </a:lnTo>
                      <a:lnTo>
                        <a:pt x="3218" y="3608"/>
                      </a:lnTo>
                      <a:lnTo>
                        <a:pt x="3140" y="3664"/>
                      </a:lnTo>
                      <a:lnTo>
                        <a:pt x="3057" y="3716"/>
                      </a:lnTo>
                      <a:lnTo>
                        <a:pt x="2974" y="3764"/>
                      </a:lnTo>
                      <a:lnTo>
                        <a:pt x="2887" y="3808"/>
                      </a:lnTo>
                      <a:lnTo>
                        <a:pt x="2798" y="3848"/>
                      </a:lnTo>
                      <a:lnTo>
                        <a:pt x="2706" y="3884"/>
                      </a:lnTo>
                      <a:lnTo>
                        <a:pt x="2613" y="3916"/>
                      </a:lnTo>
                      <a:lnTo>
                        <a:pt x="2516" y="3943"/>
                      </a:lnTo>
                      <a:lnTo>
                        <a:pt x="2419" y="3965"/>
                      </a:lnTo>
                      <a:lnTo>
                        <a:pt x="2321" y="3983"/>
                      </a:lnTo>
                      <a:lnTo>
                        <a:pt x="2220" y="3996"/>
                      </a:lnTo>
                      <a:lnTo>
                        <a:pt x="2117" y="4003"/>
                      </a:lnTo>
                      <a:lnTo>
                        <a:pt x="2013" y="4006"/>
                      </a:lnTo>
                      <a:lnTo>
                        <a:pt x="1994" y="4005"/>
                      </a:lnTo>
                      <a:lnTo>
                        <a:pt x="1975" y="4005"/>
                      </a:lnTo>
                      <a:lnTo>
                        <a:pt x="1956" y="4005"/>
                      </a:lnTo>
                      <a:lnTo>
                        <a:pt x="1937" y="4004"/>
                      </a:lnTo>
                      <a:lnTo>
                        <a:pt x="0" y="4004"/>
                      </a:lnTo>
                      <a:lnTo>
                        <a:pt x="0" y="3879"/>
                      </a:lnTo>
                      <a:lnTo>
                        <a:pt x="1" y="3754"/>
                      </a:lnTo>
                      <a:lnTo>
                        <a:pt x="1" y="3628"/>
                      </a:lnTo>
                      <a:lnTo>
                        <a:pt x="1" y="3503"/>
                      </a:lnTo>
                      <a:lnTo>
                        <a:pt x="2" y="3379"/>
                      </a:lnTo>
                      <a:lnTo>
                        <a:pt x="2" y="3253"/>
                      </a:lnTo>
                      <a:lnTo>
                        <a:pt x="1" y="3128"/>
                      </a:lnTo>
                      <a:lnTo>
                        <a:pt x="1" y="3003"/>
                      </a:lnTo>
                      <a:lnTo>
                        <a:pt x="1" y="2877"/>
                      </a:lnTo>
                      <a:lnTo>
                        <a:pt x="1" y="2753"/>
                      </a:lnTo>
                      <a:lnTo>
                        <a:pt x="1" y="2628"/>
                      </a:lnTo>
                      <a:lnTo>
                        <a:pt x="0" y="2503"/>
                      </a:lnTo>
                      <a:lnTo>
                        <a:pt x="0" y="2377"/>
                      </a:lnTo>
                      <a:lnTo>
                        <a:pt x="0" y="2253"/>
                      </a:lnTo>
                      <a:lnTo>
                        <a:pt x="0" y="2128"/>
                      </a:lnTo>
                      <a:lnTo>
                        <a:pt x="0" y="2002"/>
                      </a:lnTo>
                      <a:lnTo>
                        <a:pt x="0" y="1972"/>
                      </a:lnTo>
                      <a:lnTo>
                        <a:pt x="1" y="1942"/>
                      </a:lnTo>
                      <a:lnTo>
                        <a:pt x="2" y="1912"/>
                      </a:lnTo>
                      <a:lnTo>
                        <a:pt x="3" y="1882"/>
                      </a:lnTo>
                      <a:lnTo>
                        <a:pt x="5" y="1852"/>
                      </a:lnTo>
                      <a:lnTo>
                        <a:pt x="7" y="1822"/>
                      </a:lnTo>
                      <a:lnTo>
                        <a:pt x="10" y="1793"/>
                      </a:lnTo>
                      <a:lnTo>
                        <a:pt x="13" y="1763"/>
                      </a:lnTo>
                      <a:lnTo>
                        <a:pt x="13" y="1762"/>
                      </a:lnTo>
                      <a:lnTo>
                        <a:pt x="13" y="1762"/>
                      </a:lnTo>
                      <a:lnTo>
                        <a:pt x="27" y="1670"/>
                      </a:lnTo>
                      <a:lnTo>
                        <a:pt x="45" y="1578"/>
                      </a:lnTo>
                      <a:lnTo>
                        <a:pt x="66" y="1489"/>
                      </a:lnTo>
                      <a:lnTo>
                        <a:pt x="92" y="1401"/>
                      </a:lnTo>
                      <a:lnTo>
                        <a:pt x="121" y="1315"/>
                      </a:lnTo>
                      <a:lnTo>
                        <a:pt x="154" y="1231"/>
                      </a:lnTo>
                      <a:lnTo>
                        <a:pt x="191" y="1148"/>
                      </a:lnTo>
                      <a:lnTo>
                        <a:pt x="232" y="1067"/>
                      </a:lnTo>
                      <a:lnTo>
                        <a:pt x="276" y="989"/>
                      </a:lnTo>
                      <a:lnTo>
                        <a:pt x="323" y="913"/>
                      </a:lnTo>
                      <a:lnTo>
                        <a:pt x="373" y="839"/>
                      </a:lnTo>
                      <a:lnTo>
                        <a:pt x="427" y="768"/>
                      </a:lnTo>
                      <a:lnTo>
                        <a:pt x="485" y="699"/>
                      </a:lnTo>
                      <a:lnTo>
                        <a:pt x="544" y="632"/>
                      </a:lnTo>
                      <a:lnTo>
                        <a:pt x="606" y="569"/>
                      </a:lnTo>
                      <a:lnTo>
                        <a:pt x="672" y="508"/>
                      </a:lnTo>
                      <a:lnTo>
                        <a:pt x="740" y="450"/>
                      </a:lnTo>
                      <a:lnTo>
                        <a:pt x="811" y="396"/>
                      </a:lnTo>
                      <a:lnTo>
                        <a:pt x="884" y="344"/>
                      </a:lnTo>
                      <a:lnTo>
                        <a:pt x="960" y="295"/>
                      </a:lnTo>
                      <a:lnTo>
                        <a:pt x="1037" y="250"/>
                      </a:lnTo>
                      <a:lnTo>
                        <a:pt x="1117" y="208"/>
                      </a:lnTo>
                      <a:lnTo>
                        <a:pt x="1199" y="170"/>
                      </a:lnTo>
                      <a:lnTo>
                        <a:pt x="1283" y="135"/>
                      </a:lnTo>
                      <a:lnTo>
                        <a:pt x="1369" y="104"/>
                      </a:lnTo>
                      <a:lnTo>
                        <a:pt x="1457" y="76"/>
                      </a:lnTo>
                      <a:lnTo>
                        <a:pt x="1546" y="53"/>
                      </a:lnTo>
                      <a:lnTo>
                        <a:pt x="1637" y="34"/>
                      </a:lnTo>
                      <a:lnTo>
                        <a:pt x="1729" y="19"/>
                      </a:lnTo>
                      <a:lnTo>
                        <a:pt x="1823" y="8"/>
                      </a:lnTo>
                      <a:lnTo>
                        <a:pt x="1917" y="2"/>
                      </a:lnTo>
                      <a:lnTo>
                        <a:pt x="2013" y="0"/>
                      </a:lnTo>
                      <a:close/>
                    </a:path>
                  </a:pathLst>
                </a:custGeom>
                <a:solidFill>
                  <a:schemeClr val="bg1">
                    <a:alpha val="22000"/>
                  </a:schemeClr>
                </a:solidFill>
                <a:ln w="3175">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mn-cs"/>
                  </a:endParaRPr>
                </a:p>
              </p:txBody>
            </p:sp>
            <p:sp>
              <p:nvSpPr>
                <p:cNvPr id="133" name="Freeform 6">
                  <a:extLst>
                    <a:ext uri="{FF2B5EF4-FFF2-40B4-BE49-F238E27FC236}">
                      <a16:creationId xmlns:a16="http://schemas.microsoft.com/office/drawing/2014/main" id="{A791E6EB-A482-5E26-58DD-DD89E4E0C499}"/>
                    </a:ext>
                  </a:extLst>
                </p:cNvPr>
                <p:cNvSpPr>
                  <a:spLocks noGrp="1" noRot="1" noMove="1" noResize="1" noEditPoints="1" noAdjustHandles="1" noChangeArrowheads="1" noChangeShapeType="1"/>
                </p:cNvSpPr>
                <p:nvPr/>
              </p:nvSpPr>
              <p:spPr bwMode="auto">
                <a:xfrm rot="10800000" flipH="1">
                  <a:off x="11807341" y="8078516"/>
                  <a:ext cx="1158322" cy="1153594"/>
                </a:xfrm>
                <a:custGeom>
                  <a:avLst/>
                  <a:gdLst>
                    <a:gd name="T0" fmla="*/ 1756 w 3185"/>
                    <a:gd name="T1" fmla="*/ 9 h 3168"/>
                    <a:gd name="T2" fmla="*/ 1991 w 3185"/>
                    <a:gd name="T3" fmla="*/ 50 h 3168"/>
                    <a:gd name="T4" fmla="*/ 2213 w 3185"/>
                    <a:gd name="T5" fmla="*/ 125 h 3168"/>
                    <a:gd name="T6" fmla="*/ 2418 w 3185"/>
                    <a:gd name="T7" fmla="*/ 230 h 3168"/>
                    <a:gd name="T8" fmla="*/ 2606 w 3185"/>
                    <a:gd name="T9" fmla="*/ 361 h 3168"/>
                    <a:gd name="T10" fmla="*/ 2771 w 3185"/>
                    <a:gd name="T11" fmla="*/ 519 h 3168"/>
                    <a:gd name="T12" fmla="*/ 2913 w 3185"/>
                    <a:gd name="T13" fmla="*/ 698 h 3168"/>
                    <a:gd name="T14" fmla="*/ 3028 w 3185"/>
                    <a:gd name="T15" fmla="*/ 897 h 3168"/>
                    <a:gd name="T16" fmla="*/ 3114 w 3185"/>
                    <a:gd name="T17" fmla="*/ 1113 h 3168"/>
                    <a:gd name="T18" fmla="*/ 3167 w 3185"/>
                    <a:gd name="T19" fmla="*/ 1343 h 3168"/>
                    <a:gd name="T20" fmla="*/ 3185 w 3185"/>
                    <a:gd name="T21" fmla="*/ 1584 h 3168"/>
                    <a:gd name="T22" fmla="*/ 3167 w 3185"/>
                    <a:gd name="T23" fmla="*/ 1825 h 3168"/>
                    <a:gd name="T24" fmla="*/ 3114 w 3185"/>
                    <a:gd name="T25" fmla="*/ 2055 h 3168"/>
                    <a:gd name="T26" fmla="*/ 3028 w 3185"/>
                    <a:gd name="T27" fmla="*/ 2271 h 3168"/>
                    <a:gd name="T28" fmla="*/ 2913 w 3185"/>
                    <a:gd name="T29" fmla="*/ 2470 h 3168"/>
                    <a:gd name="T30" fmla="*/ 2771 w 3185"/>
                    <a:gd name="T31" fmla="*/ 2650 h 3168"/>
                    <a:gd name="T32" fmla="*/ 2606 w 3185"/>
                    <a:gd name="T33" fmla="*/ 2807 h 3168"/>
                    <a:gd name="T34" fmla="*/ 2418 w 3185"/>
                    <a:gd name="T35" fmla="*/ 2939 h 3168"/>
                    <a:gd name="T36" fmla="*/ 2213 w 3185"/>
                    <a:gd name="T37" fmla="*/ 3043 h 3168"/>
                    <a:gd name="T38" fmla="*/ 1991 w 3185"/>
                    <a:gd name="T39" fmla="*/ 3118 h 3168"/>
                    <a:gd name="T40" fmla="*/ 1756 w 3185"/>
                    <a:gd name="T41" fmla="*/ 3160 h 3168"/>
                    <a:gd name="T42" fmla="*/ 1511 w 3185"/>
                    <a:gd name="T43" fmla="*/ 3166 h 3168"/>
                    <a:gd name="T44" fmla="*/ 1272 w 3185"/>
                    <a:gd name="T45" fmla="*/ 3136 h 3168"/>
                    <a:gd name="T46" fmla="*/ 1045 w 3185"/>
                    <a:gd name="T47" fmla="*/ 3072 h 3168"/>
                    <a:gd name="T48" fmla="*/ 833 w 3185"/>
                    <a:gd name="T49" fmla="*/ 2977 h 3168"/>
                    <a:gd name="T50" fmla="*/ 640 w 3185"/>
                    <a:gd name="T51" fmla="*/ 2854 h 3168"/>
                    <a:gd name="T52" fmla="*/ 466 w 3185"/>
                    <a:gd name="T53" fmla="*/ 2704 h 3168"/>
                    <a:gd name="T54" fmla="*/ 317 w 3185"/>
                    <a:gd name="T55" fmla="*/ 2532 h 3168"/>
                    <a:gd name="T56" fmla="*/ 192 w 3185"/>
                    <a:gd name="T57" fmla="*/ 2339 h 3168"/>
                    <a:gd name="T58" fmla="*/ 96 w 3185"/>
                    <a:gd name="T59" fmla="*/ 2128 h 3168"/>
                    <a:gd name="T60" fmla="*/ 32 w 3185"/>
                    <a:gd name="T61" fmla="*/ 1903 h 3168"/>
                    <a:gd name="T62" fmla="*/ 2 w 3185"/>
                    <a:gd name="T63" fmla="*/ 1666 h 3168"/>
                    <a:gd name="T64" fmla="*/ 9 w 3185"/>
                    <a:gd name="T65" fmla="*/ 1422 h 3168"/>
                    <a:gd name="T66" fmla="*/ 50 w 3185"/>
                    <a:gd name="T67" fmla="*/ 1188 h 3168"/>
                    <a:gd name="T68" fmla="*/ 125 w 3185"/>
                    <a:gd name="T69" fmla="*/ 968 h 3168"/>
                    <a:gd name="T70" fmla="*/ 231 w 3185"/>
                    <a:gd name="T71" fmla="*/ 763 h 3168"/>
                    <a:gd name="T72" fmla="*/ 363 w 3185"/>
                    <a:gd name="T73" fmla="*/ 576 h 3168"/>
                    <a:gd name="T74" fmla="*/ 522 w 3185"/>
                    <a:gd name="T75" fmla="*/ 412 h 3168"/>
                    <a:gd name="T76" fmla="*/ 702 w 3185"/>
                    <a:gd name="T77" fmla="*/ 271 h 3168"/>
                    <a:gd name="T78" fmla="*/ 902 w 3185"/>
                    <a:gd name="T79" fmla="*/ 156 h 3168"/>
                    <a:gd name="T80" fmla="*/ 1119 w 3185"/>
                    <a:gd name="T81" fmla="*/ 72 h 3168"/>
                    <a:gd name="T82" fmla="*/ 1350 w 3185"/>
                    <a:gd name="T83" fmla="*/ 18 h 3168"/>
                    <a:gd name="T84" fmla="*/ 1592 w 3185"/>
                    <a:gd name="T85" fmla="*/ 0 h 3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85" h="3168">
                      <a:moveTo>
                        <a:pt x="1592" y="0"/>
                      </a:moveTo>
                      <a:lnTo>
                        <a:pt x="1674" y="2"/>
                      </a:lnTo>
                      <a:lnTo>
                        <a:pt x="1756" y="9"/>
                      </a:lnTo>
                      <a:lnTo>
                        <a:pt x="1835" y="18"/>
                      </a:lnTo>
                      <a:lnTo>
                        <a:pt x="1913" y="32"/>
                      </a:lnTo>
                      <a:lnTo>
                        <a:pt x="1991" y="50"/>
                      </a:lnTo>
                      <a:lnTo>
                        <a:pt x="2066" y="72"/>
                      </a:lnTo>
                      <a:lnTo>
                        <a:pt x="2140" y="96"/>
                      </a:lnTo>
                      <a:lnTo>
                        <a:pt x="2213" y="125"/>
                      </a:lnTo>
                      <a:lnTo>
                        <a:pt x="2283" y="156"/>
                      </a:lnTo>
                      <a:lnTo>
                        <a:pt x="2352" y="191"/>
                      </a:lnTo>
                      <a:lnTo>
                        <a:pt x="2418" y="230"/>
                      </a:lnTo>
                      <a:lnTo>
                        <a:pt x="2483" y="271"/>
                      </a:lnTo>
                      <a:lnTo>
                        <a:pt x="2545" y="315"/>
                      </a:lnTo>
                      <a:lnTo>
                        <a:pt x="2606" y="361"/>
                      </a:lnTo>
                      <a:lnTo>
                        <a:pt x="2663" y="412"/>
                      </a:lnTo>
                      <a:lnTo>
                        <a:pt x="2719" y="464"/>
                      </a:lnTo>
                      <a:lnTo>
                        <a:pt x="2771" y="519"/>
                      </a:lnTo>
                      <a:lnTo>
                        <a:pt x="2822" y="576"/>
                      </a:lnTo>
                      <a:lnTo>
                        <a:pt x="2868" y="636"/>
                      </a:lnTo>
                      <a:lnTo>
                        <a:pt x="2913" y="698"/>
                      </a:lnTo>
                      <a:lnTo>
                        <a:pt x="2954" y="763"/>
                      </a:lnTo>
                      <a:lnTo>
                        <a:pt x="2993" y="829"/>
                      </a:lnTo>
                      <a:lnTo>
                        <a:pt x="3028" y="897"/>
                      </a:lnTo>
                      <a:lnTo>
                        <a:pt x="3060" y="968"/>
                      </a:lnTo>
                      <a:lnTo>
                        <a:pt x="3089" y="1040"/>
                      </a:lnTo>
                      <a:lnTo>
                        <a:pt x="3114" y="1113"/>
                      </a:lnTo>
                      <a:lnTo>
                        <a:pt x="3135" y="1188"/>
                      </a:lnTo>
                      <a:lnTo>
                        <a:pt x="3153" y="1265"/>
                      </a:lnTo>
                      <a:lnTo>
                        <a:pt x="3167" y="1343"/>
                      </a:lnTo>
                      <a:lnTo>
                        <a:pt x="3176" y="1422"/>
                      </a:lnTo>
                      <a:lnTo>
                        <a:pt x="3183" y="1503"/>
                      </a:lnTo>
                      <a:lnTo>
                        <a:pt x="3185" y="1584"/>
                      </a:lnTo>
                      <a:lnTo>
                        <a:pt x="3183" y="1666"/>
                      </a:lnTo>
                      <a:lnTo>
                        <a:pt x="3176" y="1746"/>
                      </a:lnTo>
                      <a:lnTo>
                        <a:pt x="3167" y="1825"/>
                      </a:lnTo>
                      <a:lnTo>
                        <a:pt x="3153" y="1903"/>
                      </a:lnTo>
                      <a:lnTo>
                        <a:pt x="3135" y="1980"/>
                      </a:lnTo>
                      <a:lnTo>
                        <a:pt x="3114" y="2055"/>
                      </a:lnTo>
                      <a:lnTo>
                        <a:pt x="3089" y="2128"/>
                      </a:lnTo>
                      <a:lnTo>
                        <a:pt x="3060" y="2201"/>
                      </a:lnTo>
                      <a:lnTo>
                        <a:pt x="3028" y="2271"/>
                      </a:lnTo>
                      <a:lnTo>
                        <a:pt x="2993" y="2339"/>
                      </a:lnTo>
                      <a:lnTo>
                        <a:pt x="2954" y="2405"/>
                      </a:lnTo>
                      <a:lnTo>
                        <a:pt x="2913" y="2470"/>
                      </a:lnTo>
                      <a:lnTo>
                        <a:pt x="2868" y="2532"/>
                      </a:lnTo>
                      <a:lnTo>
                        <a:pt x="2822" y="2592"/>
                      </a:lnTo>
                      <a:lnTo>
                        <a:pt x="2771" y="2650"/>
                      </a:lnTo>
                      <a:lnTo>
                        <a:pt x="2719" y="2704"/>
                      </a:lnTo>
                      <a:lnTo>
                        <a:pt x="2663" y="2757"/>
                      </a:lnTo>
                      <a:lnTo>
                        <a:pt x="2606" y="2807"/>
                      </a:lnTo>
                      <a:lnTo>
                        <a:pt x="2545" y="2854"/>
                      </a:lnTo>
                      <a:lnTo>
                        <a:pt x="2483" y="2897"/>
                      </a:lnTo>
                      <a:lnTo>
                        <a:pt x="2418" y="2939"/>
                      </a:lnTo>
                      <a:lnTo>
                        <a:pt x="2352" y="2977"/>
                      </a:lnTo>
                      <a:lnTo>
                        <a:pt x="2283" y="3012"/>
                      </a:lnTo>
                      <a:lnTo>
                        <a:pt x="2213" y="3043"/>
                      </a:lnTo>
                      <a:lnTo>
                        <a:pt x="2140" y="3072"/>
                      </a:lnTo>
                      <a:lnTo>
                        <a:pt x="2066" y="3097"/>
                      </a:lnTo>
                      <a:lnTo>
                        <a:pt x="1991" y="3118"/>
                      </a:lnTo>
                      <a:lnTo>
                        <a:pt x="1913" y="3136"/>
                      </a:lnTo>
                      <a:lnTo>
                        <a:pt x="1835" y="3150"/>
                      </a:lnTo>
                      <a:lnTo>
                        <a:pt x="1756" y="3160"/>
                      </a:lnTo>
                      <a:lnTo>
                        <a:pt x="1674" y="3166"/>
                      </a:lnTo>
                      <a:lnTo>
                        <a:pt x="1592" y="3168"/>
                      </a:lnTo>
                      <a:lnTo>
                        <a:pt x="1511" y="3166"/>
                      </a:lnTo>
                      <a:lnTo>
                        <a:pt x="1429" y="3160"/>
                      </a:lnTo>
                      <a:lnTo>
                        <a:pt x="1350" y="3150"/>
                      </a:lnTo>
                      <a:lnTo>
                        <a:pt x="1272" y="3136"/>
                      </a:lnTo>
                      <a:lnTo>
                        <a:pt x="1194" y="3118"/>
                      </a:lnTo>
                      <a:lnTo>
                        <a:pt x="1119" y="3097"/>
                      </a:lnTo>
                      <a:lnTo>
                        <a:pt x="1045" y="3072"/>
                      </a:lnTo>
                      <a:lnTo>
                        <a:pt x="973" y="3043"/>
                      </a:lnTo>
                      <a:lnTo>
                        <a:pt x="902" y="3012"/>
                      </a:lnTo>
                      <a:lnTo>
                        <a:pt x="833" y="2977"/>
                      </a:lnTo>
                      <a:lnTo>
                        <a:pt x="767" y="2939"/>
                      </a:lnTo>
                      <a:lnTo>
                        <a:pt x="702" y="2897"/>
                      </a:lnTo>
                      <a:lnTo>
                        <a:pt x="640" y="2854"/>
                      </a:lnTo>
                      <a:lnTo>
                        <a:pt x="579" y="2807"/>
                      </a:lnTo>
                      <a:lnTo>
                        <a:pt x="522" y="2757"/>
                      </a:lnTo>
                      <a:lnTo>
                        <a:pt x="466" y="2704"/>
                      </a:lnTo>
                      <a:lnTo>
                        <a:pt x="414" y="2650"/>
                      </a:lnTo>
                      <a:lnTo>
                        <a:pt x="363" y="2592"/>
                      </a:lnTo>
                      <a:lnTo>
                        <a:pt x="317" y="2532"/>
                      </a:lnTo>
                      <a:lnTo>
                        <a:pt x="272" y="2470"/>
                      </a:lnTo>
                      <a:lnTo>
                        <a:pt x="231" y="2405"/>
                      </a:lnTo>
                      <a:lnTo>
                        <a:pt x="192" y="2339"/>
                      </a:lnTo>
                      <a:lnTo>
                        <a:pt x="157" y="2271"/>
                      </a:lnTo>
                      <a:lnTo>
                        <a:pt x="125" y="2201"/>
                      </a:lnTo>
                      <a:lnTo>
                        <a:pt x="96" y="2128"/>
                      </a:lnTo>
                      <a:lnTo>
                        <a:pt x="72" y="2055"/>
                      </a:lnTo>
                      <a:lnTo>
                        <a:pt x="50" y="1980"/>
                      </a:lnTo>
                      <a:lnTo>
                        <a:pt x="32" y="1903"/>
                      </a:lnTo>
                      <a:lnTo>
                        <a:pt x="18" y="1825"/>
                      </a:lnTo>
                      <a:lnTo>
                        <a:pt x="9" y="1746"/>
                      </a:lnTo>
                      <a:lnTo>
                        <a:pt x="2" y="1666"/>
                      </a:lnTo>
                      <a:lnTo>
                        <a:pt x="0" y="1584"/>
                      </a:lnTo>
                      <a:lnTo>
                        <a:pt x="2" y="1503"/>
                      </a:lnTo>
                      <a:lnTo>
                        <a:pt x="9" y="1422"/>
                      </a:lnTo>
                      <a:lnTo>
                        <a:pt x="18" y="1343"/>
                      </a:lnTo>
                      <a:lnTo>
                        <a:pt x="32" y="1265"/>
                      </a:lnTo>
                      <a:lnTo>
                        <a:pt x="50" y="1188"/>
                      </a:lnTo>
                      <a:lnTo>
                        <a:pt x="72" y="1113"/>
                      </a:lnTo>
                      <a:lnTo>
                        <a:pt x="96" y="1040"/>
                      </a:lnTo>
                      <a:lnTo>
                        <a:pt x="125" y="968"/>
                      </a:lnTo>
                      <a:lnTo>
                        <a:pt x="157" y="897"/>
                      </a:lnTo>
                      <a:lnTo>
                        <a:pt x="192" y="829"/>
                      </a:lnTo>
                      <a:lnTo>
                        <a:pt x="231" y="763"/>
                      </a:lnTo>
                      <a:lnTo>
                        <a:pt x="272" y="698"/>
                      </a:lnTo>
                      <a:lnTo>
                        <a:pt x="317" y="636"/>
                      </a:lnTo>
                      <a:lnTo>
                        <a:pt x="363" y="576"/>
                      </a:lnTo>
                      <a:lnTo>
                        <a:pt x="414" y="519"/>
                      </a:lnTo>
                      <a:lnTo>
                        <a:pt x="466" y="464"/>
                      </a:lnTo>
                      <a:lnTo>
                        <a:pt x="522" y="412"/>
                      </a:lnTo>
                      <a:lnTo>
                        <a:pt x="579" y="361"/>
                      </a:lnTo>
                      <a:lnTo>
                        <a:pt x="640" y="315"/>
                      </a:lnTo>
                      <a:lnTo>
                        <a:pt x="702" y="271"/>
                      </a:lnTo>
                      <a:lnTo>
                        <a:pt x="767" y="230"/>
                      </a:lnTo>
                      <a:lnTo>
                        <a:pt x="833" y="191"/>
                      </a:lnTo>
                      <a:lnTo>
                        <a:pt x="902" y="156"/>
                      </a:lnTo>
                      <a:lnTo>
                        <a:pt x="973" y="125"/>
                      </a:lnTo>
                      <a:lnTo>
                        <a:pt x="1045" y="96"/>
                      </a:lnTo>
                      <a:lnTo>
                        <a:pt x="1119" y="72"/>
                      </a:lnTo>
                      <a:lnTo>
                        <a:pt x="1194" y="50"/>
                      </a:lnTo>
                      <a:lnTo>
                        <a:pt x="1272" y="32"/>
                      </a:lnTo>
                      <a:lnTo>
                        <a:pt x="1350" y="18"/>
                      </a:lnTo>
                      <a:lnTo>
                        <a:pt x="1429" y="9"/>
                      </a:lnTo>
                      <a:lnTo>
                        <a:pt x="1511" y="2"/>
                      </a:lnTo>
                      <a:lnTo>
                        <a:pt x="1592" y="0"/>
                      </a:lnTo>
                      <a:close/>
                    </a:path>
                  </a:pathLst>
                </a:custGeom>
                <a:solidFill>
                  <a:srgbClr val="F28705"/>
                </a:solidFill>
                <a:ln w="3175">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mn-cs"/>
                  </a:endParaRPr>
                </a:p>
              </p:txBody>
            </p:sp>
          </p:grpSp>
          <p:pic>
            <p:nvPicPr>
              <p:cNvPr id="20" name="Graphic 19" descr="Fast Forward with solid fill">
                <a:extLst>
                  <a:ext uri="{FF2B5EF4-FFF2-40B4-BE49-F238E27FC236}">
                    <a16:creationId xmlns:a16="http://schemas.microsoft.com/office/drawing/2014/main" id="{4F2C61D9-5C39-A2F9-6CE4-4E57C212535F}"/>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50042" y="4001295"/>
                <a:ext cx="527288" cy="527288"/>
              </a:xfrm>
              <a:prstGeom prst="rect">
                <a:avLst/>
              </a:prstGeom>
            </p:spPr>
          </p:pic>
        </p:grpSp>
      </p:grpSp>
      <p:pic>
        <p:nvPicPr>
          <p:cNvPr id="4" name="Graphic 3" descr="Crown with solid fill">
            <a:extLst>
              <a:ext uri="{FF2B5EF4-FFF2-40B4-BE49-F238E27FC236}">
                <a16:creationId xmlns:a16="http://schemas.microsoft.com/office/drawing/2014/main" id="{04C29137-A66C-10FE-61E6-90EB3D99E9F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15497" y="3334820"/>
            <a:ext cx="332745" cy="332745"/>
          </a:xfrm>
          <a:prstGeom prst="rect">
            <a:avLst/>
          </a:prstGeom>
        </p:spPr>
      </p:pic>
    </p:spTree>
    <p:extLst>
      <p:ext uri="{BB962C8B-B14F-4D97-AF65-F5344CB8AC3E}">
        <p14:creationId xmlns:p14="http://schemas.microsoft.com/office/powerpoint/2010/main" val="559306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deas to Impacts Innovations Pvt Ltd…">
            <a:extLst>
              <a:ext uri="{FF2B5EF4-FFF2-40B4-BE49-F238E27FC236}">
                <a16:creationId xmlns:a16="http://schemas.microsoft.com/office/drawing/2014/main" id="{9E0256A7-CC22-2185-7492-C9488D9DDDFD}"/>
              </a:ext>
            </a:extLst>
          </p:cNvPr>
          <p:cNvSpPr txBox="1"/>
          <p:nvPr/>
        </p:nvSpPr>
        <p:spPr>
          <a:xfrm>
            <a:off x="895138" y="4740690"/>
            <a:ext cx="2563215" cy="29247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8836" tIns="18836" rIns="18836" bIns="18836" anchor="ctr">
            <a:normAutofit/>
          </a:bodyPr>
          <a:lstStyle/>
          <a:p>
            <a:pPr marL="0" marR="0" lvl="0" indent="0" algn="ctr" defTabSz="169530" rtl="0" eaLnBrk="1" fontAlgn="auto" latinLnBrk="0" hangingPunct="0">
              <a:lnSpc>
                <a:spcPct val="100000"/>
              </a:lnSpc>
              <a:spcBef>
                <a:spcPts val="0"/>
              </a:spcBef>
              <a:spcAft>
                <a:spcPts val="0"/>
              </a:spcAft>
              <a:buClrTx/>
              <a:buSzTx/>
              <a:buFontTx/>
              <a:buNone/>
              <a:tabLst/>
              <a:defRPr sz="3200">
                <a:latin typeface="Gilroy-Medium"/>
                <a:ea typeface="Gilroy-Medium"/>
                <a:cs typeface="Gilroy-Medium"/>
                <a:sym typeface="Gilroy-Medium"/>
              </a:defRPr>
            </a:pPr>
            <a:r>
              <a:rPr kumimoji="0" lang="en-IN" sz="1557" b="0" i="0" u="none" strike="noStrike" kern="0" cap="none" spc="0" normalizeH="0" baseline="0" noProof="0">
                <a:ln>
                  <a:noFill/>
                </a:ln>
                <a:solidFill>
                  <a:srgbClr val="FFFFFF"/>
                </a:solidFill>
                <a:effectLst/>
                <a:uLnTx/>
                <a:uFillTx/>
                <a:latin typeface="Gilroy-Medium"/>
                <a:sym typeface="Gilroy-Medium"/>
              </a:rPr>
              <a:t>www.ideastoimpacts.com</a:t>
            </a:r>
            <a:endParaRPr kumimoji="0" sz="1557" b="1" i="0" u="none" strike="noStrike" kern="0" cap="none" spc="0" normalizeH="0" baseline="0" noProof="0">
              <a:ln>
                <a:noFill/>
              </a:ln>
              <a:solidFill>
                <a:srgbClr val="FFFFFF"/>
              </a:solidFill>
              <a:effectLst/>
              <a:uLnTx/>
              <a:uFillTx/>
              <a:latin typeface="Gilroy-Medium"/>
              <a:sym typeface="Gilroy-Medium"/>
            </a:endParaRPr>
          </a:p>
        </p:txBody>
      </p:sp>
      <p:sp>
        <p:nvSpPr>
          <p:cNvPr id="10" name="Ideas to Impacts Innovations Pvt Ltd…">
            <a:extLst>
              <a:ext uri="{FF2B5EF4-FFF2-40B4-BE49-F238E27FC236}">
                <a16:creationId xmlns:a16="http://schemas.microsoft.com/office/drawing/2014/main" id="{107D77C1-C626-F211-EE59-3EDB8CFB9395}"/>
              </a:ext>
            </a:extLst>
          </p:cNvPr>
          <p:cNvSpPr txBox="1"/>
          <p:nvPr/>
        </p:nvSpPr>
        <p:spPr>
          <a:xfrm>
            <a:off x="5799319" y="4740690"/>
            <a:ext cx="2563215" cy="29247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8836" tIns="18836" rIns="18836" bIns="18836" anchor="ctr">
            <a:normAutofit/>
          </a:bodyPr>
          <a:lstStyle/>
          <a:p>
            <a:pPr marL="0" marR="0" lvl="0" indent="0" algn="ctr" defTabSz="169530" rtl="0" eaLnBrk="1" fontAlgn="auto" latinLnBrk="0" hangingPunct="0">
              <a:lnSpc>
                <a:spcPct val="100000"/>
              </a:lnSpc>
              <a:spcBef>
                <a:spcPts val="0"/>
              </a:spcBef>
              <a:spcAft>
                <a:spcPts val="0"/>
              </a:spcAft>
              <a:buClrTx/>
              <a:buSzTx/>
              <a:buFontTx/>
              <a:buNone/>
              <a:tabLst/>
              <a:defRPr sz="3200">
                <a:latin typeface="Gilroy-Medium"/>
                <a:ea typeface="Gilroy-Medium"/>
                <a:cs typeface="Gilroy-Medium"/>
                <a:sym typeface="Gilroy-Medium"/>
              </a:defRPr>
            </a:pPr>
            <a:r>
              <a:rPr kumimoji="0" lang="en-IN" sz="1557" b="0" i="0" u="none" strike="noStrike" kern="0" cap="none" spc="0" normalizeH="0" baseline="0" noProof="0">
                <a:ln>
                  <a:noFill/>
                </a:ln>
                <a:solidFill>
                  <a:srgbClr val="FFFFFF"/>
                </a:solidFill>
                <a:effectLst/>
                <a:uLnTx/>
                <a:uFillTx/>
                <a:latin typeface="Gilroy-Medium"/>
                <a:sym typeface="Gilroy-Medium"/>
              </a:rPr>
              <a:t>info@ideastoimpacts.com</a:t>
            </a:r>
            <a:endParaRPr kumimoji="0" sz="1557" b="1" i="0" u="none" strike="noStrike" kern="0" cap="none" spc="0" normalizeH="0" baseline="0" noProof="0">
              <a:ln>
                <a:noFill/>
              </a:ln>
              <a:solidFill>
                <a:srgbClr val="FFFFFF"/>
              </a:solidFill>
              <a:effectLst/>
              <a:uLnTx/>
              <a:uFillTx/>
              <a:latin typeface="Gilroy-Medium"/>
              <a:sym typeface="Gilroy-Medium"/>
            </a:endParaRPr>
          </a:p>
        </p:txBody>
      </p:sp>
      <p:grpSp>
        <p:nvGrpSpPr>
          <p:cNvPr id="31" name="Group 30">
            <a:extLst>
              <a:ext uri="{FF2B5EF4-FFF2-40B4-BE49-F238E27FC236}">
                <a16:creationId xmlns:a16="http://schemas.microsoft.com/office/drawing/2014/main" id="{92923963-9D04-025D-CC38-63BE518C7AAA}"/>
              </a:ext>
            </a:extLst>
          </p:cNvPr>
          <p:cNvGrpSpPr>
            <a:grpSpLocks noGrp="1" noUngrp="1" noRot="1" noMove="1" noResize="1"/>
          </p:cNvGrpSpPr>
          <p:nvPr/>
        </p:nvGrpSpPr>
        <p:grpSpPr>
          <a:xfrm>
            <a:off x="625460" y="1810229"/>
            <a:ext cx="8674657" cy="1523042"/>
            <a:chOff x="291914" y="1810229"/>
            <a:chExt cx="8674657" cy="1523042"/>
          </a:xfrm>
        </p:grpSpPr>
        <p:pic>
          <p:nvPicPr>
            <p:cNvPr id="8" name="Picture 7">
              <a:extLst>
                <a:ext uri="{FF2B5EF4-FFF2-40B4-BE49-F238E27FC236}">
                  <a16:creationId xmlns:a16="http://schemas.microsoft.com/office/drawing/2014/main" id="{15BBCAAE-32D5-E693-E6F2-C348920C20B6}"/>
                </a:ext>
              </a:extLst>
            </p:cNvPr>
            <p:cNvPicPr>
              <a:picLocks noGrp="1" noRo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a:off x="291914" y="2229927"/>
              <a:ext cx="1292981" cy="683647"/>
            </a:xfrm>
            <a:prstGeom prst="rect">
              <a:avLst/>
            </a:prstGeom>
          </p:spPr>
        </p:pic>
        <p:sp>
          <p:nvSpPr>
            <p:cNvPr id="16" name="“Accelerating the future of work thereby,…">
              <a:extLst>
                <a:ext uri="{FF2B5EF4-FFF2-40B4-BE49-F238E27FC236}">
                  <a16:creationId xmlns:a16="http://schemas.microsoft.com/office/drawing/2014/main" id="{97C75A30-7AA8-8526-1854-9AF09A448910}"/>
                </a:ext>
              </a:extLst>
            </p:cNvPr>
            <p:cNvSpPr txBox="1">
              <a:spLocks noGrp="1" noRot="1" noMove="1" noResize="1" noEditPoints="1" noAdjustHandles="1" noChangeArrowheads="1" noChangeShapeType="1"/>
            </p:cNvSpPr>
            <p:nvPr/>
          </p:nvSpPr>
          <p:spPr>
            <a:xfrm>
              <a:off x="2345871" y="2090704"/>
              <a:ext cx="6620700" cy="96209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8836" tIns="18836" rIns="18836" bIns="18836" anchor="ctr">
              <a:noAutofit/>
            </a:bodyPr>
            <a:lstStyle/>
            <a:p>
              <a:pPr marL="0" marR="0" lvl="0" indent="0" algn="l" defTabSz="214267" rtl="0" eaLnBrk="1" fontAlgn="auto" latinLnBrk="0" hangingPunct="0">
                <a:lnSpc>
                  <a:spcPct val="100000"/>
                </a:lnSpc>
                <a:spcBef>
                  <a:spcPts val="0"/>
                </a:spcBef>
                <a:spcAft>
                  <a:spcPts val="0"/>
                </a:spcAft>
                <a:buClrTx/>
                <a:buSzTx/>
                <a:buFontTx/>
                <a:buNone/>
                <a:tabLst/>
                <a:defRPr sz="5040">
                  <a:latin typeface="Gilroy-SemiBold"/>
                  <a:ea typeface="Gilroy-SemiBold"/>
                  <a:cs typeface="Gilroy-SemiBold"/>
                  <a:sym typeface="Gilroy-SemiBold"/>
                </a:defRPr>
              </a:pPr>
              <a:r>
                <a:rPr kumimoji="0" lang="en-US" sz="2000" b="0" i="0" u="none" strike="noStrike" kern="0" cap="none" spc="0" normalizeH="0" baseline="0" noProof="0" dirty="0">
                  <a:ln>
                    <a:noFill/>
                  </a:ln>
                  <a:solidFill>
                    <a:srgbClr val="FFFFFF"/>
                  </a:solidFill>
                  <a:effectLst/>
                  <a:uLnTx/>
                  <a:uFillTx/>
                  <a:latin typeface="Gilroy-SemiBold"/>
                  <a:sym typeface="Gilroy-SemiBold"/>
                </a:rPr>
                <a:t>“ACCELERATING THE FUTURE OF WORK THEREBY, </a:t>
              </a:r>
            </a:p>
            <a:p>
              <a:pPr marL="0" marR="0" lvl="0" indent="0" algn="l" defTabSz="214267" rtl="0" eaLnBrk="1" fontAlgn="auto" latinLnBrk="0" hangingPunct="0">
                <a:lnSpc>
                  <a:spcPct val="100000"/>
                </a:lnSpc>
                <a:spcBef>
                  <a:spcPts val="0"/>
                </a:spcBef>
                <a:spcAft>
                  <a:spcPts val="0"/>
                </a:spcAft>
                <a:buClrTx/>
                <a:buSzTx/>
                <a:buFontTx/>
                <a:buNone/>
                <a:tabLst/>
                <a:defRPr sz="5040">
                  <a:latin typeface="Gilroy-SemiBold"/>
                  <a:ea typeface="Gilroy-SemiBold"/>
                  <a:cs typeface="Gilroy-SemiBold"/>
                  <a:sym typeface="Gilroy-SemiBold"/>
                </a:defRPr>
              </a:pPr>
              <a:r>
                <a:rPr kumimoji="0" lang="en-US" sz="2000" b="0" i="0" u="none" strike="noStrike" kern="0" cap="none" spc="0" normalizeH="0" baseline="0" noProof="0" dirty="0">
                  <a:ln>
                    <a:noFill/>
                  </a:ln>
                  <a:solidFill>
                    <a:srgbClr val="FFFFFF"/>
                  </a:solidFill>
                  <a:effectLst/>
                  <a:uLnTx/>
                  <a:uFillTx/>
                  <a:latin typeface="Gilroy-SemiBold"/>
                  <a:sym typeface="Gilroy-SemiBold"/>
                </a:rPr>
                <a:t>DISTRIBUTING THE FUTURE EVENLY”</a:t>
              </a:r>
            </a:p>
          </p:txBody>
        </p:sp>
        <p:grpSp>
          <p:nvGrpSpPr>
            <p:cNvPr id="25" name="Group 3">
              <a:extLst>
                <a:ext uri="{FF2B5EF4-FFF2-40B4-BE49-F238E27FC236}">
                  <a16:creationId xmlns:a16="http://schemas.microsoft.com/office/drawing/2014/main" id="{81E82ADC-43D9-A526-7E53-9CCF4C2E45B8}"/>
                </a:ext>
              </a:extLst>
            </p:cNvPr>
            <p:cNvGrpSpPr>
              <a:grpSpLocks noGrp="1" noUngrp="1" noRot="1" noMove="1" noResize="1"/>
            </p:cNvGrpSpPr>
            <p:nvPr/>
          </p:nvGrpSpPr>
          <p:grpSpPr>
            <a:xfrm>
              <a:off x="1279947" y="1810229"/>
              <a:ext cx="894526" cy="1523042"/>
              <a:chOff x="4024947" y="1733231"/>
              <a:chExt cx="835597" cy="1422710"/>
            </a:xfrm>
            <a:solidFill>
              <a:schemeClr val="tx2"/>
            </a:solidFill>
          </p:grpSpPr>
          <p:sp>
            <p:nvSpPr>
              <p:cNvPr id="26" name="Chevron 4">
                <a:extLst>
                  <a:ext uri="{FF2B5EF4-FFF2-40B4-BE49-F238E27FC236}">
                    <a16:creationId xmlns:a16="http://schemas.microsoft.com/office/drawing/2014/main" id="{1E75F322-6E0B-4863-FE6A-3EF52524D2A1}"/>
                  </a:ext>
                </a:extLst>
              </p:cNvPr>
              <p:cNvSpPr>
                <a:spLocks noGrp="1" noRot="1" noMove="1" noResize="1" noEditPoints="1" noAdjustHandles="1" noChangeArrowheads="1" noChangeShapeType="1"/>
              </p:cNvSpPr>
              <p:nvPr/>
            </p:nvSpPr>
            <p:spPr>
              <a:xfrm>
                <a:off x="4024947" y="1733232"/>
                <a:ext cx="835597" cy="1422709"/>
              </a:xfrm>
              <a:prstGeom prst="chevron">
                <a:avLst>
                  <a:gd name="adj" fmla="val 64867"/>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800">
                  <a:solidFill>
                    <a:schemeClr val="bg1"/>
                  </a:solidFill>
                </a:endParaRPr>
              </a:p>
            </p:txBody>
          </p:sp>
          <p:sp>
            <p:nvSpPr>
              <p:cNvPr id="27" name="Rectangle 5">
                <a:extLst>
                  <a:ext uri="{FF2B5EF4-FFF2-40B4-BE49-F238E27FC236}">
                    <a16:creationId xmlns:a16="http://schemas.microsoft.com/office/drawing/2014/main" id="{83A7C0EF-4EE4-9B24-AFD2-5BD918BC8CB1}"/>
                  </a:ext>
                </a:extLst>
              </p:cNvPr>
              <p:cNvSpPr>
                <a:spLocks noGrp="1" noRot="1" noMove="1" noResize="1" noEditPoints="1" noAdjustHandles="1" noChangeArrowheads="1" noChangeShapeType="1"/>
              </p:cNvSpPr>
              <p:nvPr/>
            </p:nvSpPr>
            <p:spPr>
              <a:xfrm rot="10800000">
                <a:off x="4026677" y="2819597"/>
                <a:ext cx="288000" cy="336343"/>
              </a:xfrm>
              <a:prstGeom prst="rect">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800">
                  <a:solidFill>
                    <a:schemeClr val="bg1"/>
                  </a:solidFill>
                </a:endParaRPr>
              </a:p>
            </p:txBody>
          </p:sp>
          <p:sp>
            <p:nvSpPr>
              <p:cNvPr id="28" name="Rectangle 6">
                <a:extLst>
                  <a:ext uri="{FF2B5EF4-FFF2-40B4-BE49-F238E27FC236}">
                    <a16:creationId xmlns:a16="http://schemas.microsoft.com/office/drawing/2014/main" id="{6A478403-4E5B-B053-81ED-B8918E1F12B1}"/>
                  </a:ext>
                </a:extLst>
              </p:cNvPr>
              <p:cNvSpPr>
                <a:spLocks noGrp="1" noRot="1" noMove="1" noResize="1" noEditPoints="1" noAdjustHandles="1" noChangeArrowheads="1" noChangeShapeType="1"/>
              </p:cNvSpPr>
              <p:nvPr/>
            </p:nvSpPr>
            <p:spPr>
              <a:xfrm rot="10800000">
                <a:off x="4026676" y="1733231"/>
                <a:ext cx="288000" cy="336343"/>
              </a:xfrm>
              <a:prstGeom prst="rect">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800">
                  <a:solidFill>
                    <a:schemeClr val="bg1"/>
                  </a:solidFill>
                </a:endParaRPr>
              </a:p>
            </p:txBody>
          </p:sp>
        </p:grpSp>
      </p:grpSp>
    </p:spTree>
    <p:extLst>
      <p:ext uri="{BB962C8B-B14F-4D97-AF65-F5344CB8AC3E}">
        <p14:creationId xmlns:p14="http://schemas.microsoft.com/office/powerpoint/2010/main" val="8934105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A4CA17-F4A3-DBB3-D406-D353D3BDE0EF}"/>
              </a:ext>
            </a:extLst>
          </p:cNvPr>
          <p:cNvSpPr>
            <a:spLocks noGrp="1" noRot="1" noMove="1" noResize="1" noEditPoints="1" noAdjustHandles="1" noChangeArrowheads="1" noChangeShapeType="1"/>
          </p:cNvSpPr>
          <p:nvPr/>
        </p:nvSpPr>
        <p:spPr>
          <a:xfrm>
            <a:off x="-3" y="-1"/>
            <a:ext cx="9150676" cy="5150012"/>
          </a:xfrm>
          <a:prstGeom prst="rect">
            <a:avLst/>
          </a:prstGeom>
          <a:solidFill>
            <a:srgbClr val="010101">
              <a:alpha val="5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dirty="0">
              <a:ln>
                <a:noFill/>
              </a:ln>
              <a:solidFill>
                <a:srgbClr val="FFFFFF"/>
              </a:solidFill>
              <a:effectLst/>
              <a:uFillTx/>
              <a:latin typeface="Avenir Medium"/>
              <a:ea typeface="Avenir Medium"/>
              <a:cs typeface="Avenir Medium"/>
              <a:sym typeface="Avenir Medium"/>
            </a:endParaRPr>
          </a:p>
        </p:txBody>
      </p:sp>
      <p:sp>
        <p:nvSpPr>
          <p:cNvPr id="11" name="Rectangle 10">
            <a:extLst>
              <a:ext uri="{FF2B5EF4-FFF2-40B4-BE49-F238E27FC236}">
                <a16:creationId xmlns:a16="http://schemas.microsoft.com/office/drawing/2014/main" id="{9416972C-4433-EB94-5F5A-9321AFCF31AA}"/>
              </a:ext>
            </a:extLst>
          </p:cNvPr>
          <p:cNvSpPr>
            <a:spLocks noGrp="1" noRot="1" noMove="1" noResize="1" noEditPoints="1" noAdjustHandles="1" noChangeArrowheads="1" noChangeShapeType="1"/>
          </p:cNvSpPr>
          <p:nvPr/>
        </p:nvSpPr>
        <p:spPr>
          <a:xfrm>
            <a:off x="7437879" y="748710"/>
            <a:ext cx="1705715" cy="4394790"/>
          </a:xfrm>
          <a:prstGeom prst="rect">
            <a:avLst/>
          </a:prstGeom>
          <a:solidFill>
            <a:srgbClr val="4FA6DA">
              <a:alpha val="4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dirty="0">
              <a:ln>
                <a:noFill/>
              </a:ln>
              <a:solidFill>
                <a:srgbClr val="FFFFFF"/>
              </a:solidFill>
              <a:effectLst/>
              <a:uFillTx/>
              <a:latin typeface="Avenir Medium"/>
              <a:ea typeface="Avenir Medium"/>
              <a:cs typeface="Avenir Medium"/>
              <a:sym typeface="Avenir Medium"/>
            </a:endParaRPr>
          </a:p>
        </p:txBody>
      </p:sp>
      <p:sp>
        <p:nvSpPr>
          <p:cNvPr id="62" name="Rectangle 61">
            <a:extLst>
              <a:ext uri="{FF2B5EF4-FFF2-40B4-BE49-F238E27FC236}">
                <a16:creationId xmlns:a16="http://schemas.microsoft.com/office/drawing/2014/main" id="{187F89F4-420B-3BF2-40C6-75ABA5D00080}"/>
              </a:ext>
            </a:extLst>
          </p:cNvPr>
          <p:cNvSpPr>
            <a:spLocks noGrp="1" noRot="1" noMove="1" noResize="1" noEditPoints="1" noAdjustHandles="1" noChangeArrowheads="1" noChangeShapeType="1"/>
          </p:cNvSpPr>
          <p:nvPr/>
        </p:nvSpPr>
        <p:spPr>
          <a:xfrm>
            <a:off x="7437878" y="2355850"/>
            <a:ext cx="1715646" cy="468314"/>
          </a:xfrm>
          <a:prstGeom prst="rect">
            <a:avLst/>
          </a:prstGeom>
          <a:solidFill>
            <a:schemeClr val="bg1">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dirty="0">
              <a:ln>
                <a:noFill/>
              </a:ln>
              <a:solidFill>
                <a:srgbClr val="FFFFFF"/>
              </a:solidFill>
              <a:effectLst/>
              <a:uFillTx/>
              <a:latin typeface="Avenir Medium"/>
              <a:ea typeface="Avenir Medium"/>
              <a:cs typeface="Avenir Medium"/>
              <a:sym typeface="Avenir Medium"/>
            </a:endParaRPr>
          </a:p>
        </p:txBody>
      </p:sp>
      <p:sp>
        <p:nvSpPr>
          <p:cNvPr id="61" name="Rectangle 60">
            <a:extLst>
              <a:ext uri="{FF2B5EF4-FFF2-40B4-BE49-F238E27FC236}">
                <a16:creationId xmlns:a16="http://schemas.microsoft.com/office/drawing/2014/main" id="{BA5CA114-F11E-8F58-9CB6-F0D6DD17BDFC}"/>
              </a:ext>
            </a:extLst>
          </p:cNvPr>
          <p:cNvSpPr>
            <a:spLocks noGrp="1" noRot="1" noMove="1" noResize="1" noEditPoints="1" noAdjustHandles="1" noChangeArrowheads="1" noChangeShapeType="1"/>
          </p:cNvSpPr>
          <p:nvPr/>
        </p:nvSpPr>
        <p:spPr>
          <a:xfrm>
            <a:off x="7437878" y="665212"/>
            <a:ext cx="1712795" cy="336729"/>
          </a:xfrm>
          <a:prstGeom prst="rect">
            <a:avLst/>
          </a:pr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dirty="0">
              <a:ln>
                <a:noFill/>
              </a:ln>
              <a:solidFill>
                <a:srgbClr val="FFFFFF"/>
              </a:solidFill>
              <a:effectLst/>
              <a:uFillTx/>
              <a:latin typeface="Avenir Medium"/>
              <a:ea typeface="Avenir Medium"/>
              <a:cs typeface="Avenir Medium"/>
              <a:sym typeface="Avenir Medium"/>
            </a:endParaRPr>
          </a:p>
        </p:txBody>
      </p:sp>
      <p:sp>
        <p:nvSpPr>
          <p:cNvPr id="7" name="Title 6">
            <a:extLst>
              <a:ext uri="{FF2B5EF4-FFF2-40B4-BE49-F238E27FC236}">
                <a16:creationId xmlns:a16="http://schemas.microsoft.com/office/drawing/2014/main" id="{B9A328F6-9EFD-A432-3140-EA9F2300AE89}"/>
              </a:ext>
            </a:extLst>
          </p:cNvPr>
          <p:cNvSpPr>
            <a:spLocks noGrp="1" noRot="1" noMove="1" noResize="1" noEditPoints="1" noAdjustHandles="1" noChangeArrowheads="1" noChangeShapeType="1"/>
          </p:cNvSpPr>
          <p:nvPr>
            <p:ph type="ctrTitle"/>
          </p:nvPr>
        </p:nvSpPr>
        <p:spPr>
          <a:xfrm>
            <a:off x="201394" y="140664"/>
            <a:ext cx="8949279" cy="379133"/>
          </a:xfrm>
        </p:spPr>
        <p:txBody>
          <a:bodyPr/>
          <a:lstStyle/>
          <a:p>
            <a:r>
              <a:rPr lang="en-US" b="1" dirty="0">
                <a:solidFill>
                  <a:srgbClr val="4FA6DA"/>
                </a:solidFill>
                <a:latin typeface="☞Gilroy-Bold" panose="00000800000000000000"/>
              </a:rPr>
              <a:t>ABOUT US</a:t>
            </a:r>
            <a:endParaRPr lang="en-IN" b="1" dirty="0">
              <a:solidFill>
                <a:srgbClr val="4FA6DA"/>
              </a:solidFill>
              <a:latin typeface="☞Gilroy-Bold" panose="00000800000000000000"/>
            </a:endParaRPr>
          </a:p>
        </p:txBody>
      </p:sp>
      <p:sp>
        <p:nvSpPr>
          <p:cNvPr id="59" name="TextBox 58">
            <a:extLst>
              <a:ext uri="{FF2B5EF4-FFF2-40B4-BE49-F238E27FC236}">
                <a16:creationId xmlns:a16="http://schemas.microsoft.com/office/drawing/2014/main" id="{405C9BB8-0D7E-F23E-4658-37AC7A7BB462}"/>
              </a:ext>
            </a:extLst>
          </p:cNvPr>
          <p:cNvSpPr txBox="1">
            <a:spLocks noGrp="1" noRot="1" noMove="1" noResize="1" noEditPoints="1" noAdjustHandles="1" noChangeArrowheads="1" noChangeShapeType="1"/>
          </p:cNvSpPr>
          <p:nvPr/>
        </p:nvSpPr>
        <p:spPr>
          <a:xfrm>
            <a:off x="7601729" y="665212"/>
            <a:ext cx="1413008"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r" defTabSz="825500">
              <a:defRPr sz="1000" kern="0">
                <a:solidFill>
                  <a:srgbClr val="009ACE"/>
                </a:solidFill>
                <a:uLnTx/>
                <a:latin typeface="☞Gilroy-Regular" panose="00000500000000000000" pitchFamily="2" charset="0"/>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schemeClr val="bg1"/>
                </a:solidFill>
                <a:effectLst/>
                <a:uLnTx/>
                <a:uFillTx/>
                <a:latin typeface="Gilroy-Bold" panose="00000800000000000000"/>
                <a:sym typeface="Avenir Light"/>
              </a:rPr>
              <a:t>CUSTOMERS</a:t>
            </a:r>
            <a:endParaRPr kumimoji="0" lang="en-US" sz="1400" b="1" i="0" u="none" strike="noStrike" kern="0" cap="none" spc="0" normalizeH="0" baseline="0" noProof="0" dirty="0">
              <a:ln>
                <a:noFill/>
              </a:ln>
              <a:solidFill>
                <a:schemeClr val="bg1"/>
              </a:solidFill>
              <a:effectLst/>
              <a:uLnTx/>
              <a:uFillTx/>
              <a:latin typeface="Gilroy-Bold" panose="00000800000000000000"/>
              <a:sym typeface="Gilroy-Bold"/>
            </a:endParaRPr>
          </a:p>
        </p:txBody>
      </p:sp>
      <p:sp>
        <p:nvSpPr>
          <p:cNvPr id="60" name="Global Enterprises">
            <a:extLst>
              <a:ext uri="{FF2B5EF4-FFF2-40B4-BE49-F238E27FC236}">
                <a16:creationId xmlns:a16="http://schemas.microsoft.com/office/drawing/2014/main" id="{A31534D1-9AE2-D2B9-56BF-2DF4D2AEB96E}"/>
              </a:ext>
            </a:extLst>
          </p:cNvPr>
          <p:cNvSpPr txBox="1">
            <a:spLocks noGrp="1" noRot="1" noMove="1" noResize="1" noEditPoints="1" noAdjustHandles="1" noChangeArrowheads="1" noChangeShapeType="1"/>
          </p:cNvSpPr>
          <p:nvPr/>
        </p:nvSpPr>
        <p:spPr>
          <a:xfrm>
            <a:off x="7780231" y="2355225"/>
            <a:ext cx="1013562" cy="4684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9056" tIns="49056" rIns="49056" bIns="49056" anchor="ctr">
            <a:spAutoFit/>
          </a:bodyPr>
          <a:lstStyle>
            <a:lvl1pPr algn="l">
              <a:defRPr sz="3200">
                <a:solidFill>
                  <a:srgbClr val="4F4F4F"/>
                </a:solidFill>
                <a:latin typeface="Gilroy-Medium"/>
                <a:ea typeface="Gilroy-Medium"/>
                <a:cs typeface="Gilroy-Medium"/>
                <a:sym typeface="Gilroy-Medium"/>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chemeClr val="tx1"/>
                </a:solidFill>
                <a:effectLst/>
                <a:uLnTx/>
                <a:uFillTx/>
                <a:latin typeface="Gilroy-Medium"/>
                <a:sym typeface="Gilroy-Medium"/>
              </a:rPr>
              <a:t>Global </a:t>
            </a:r>
            <a:endParaRPr kumimoji="0" lang="en-US" sz="1200" b="0" i="0" u="none" strike="noStrike" kern="0" cap="none" spc="0" normalizeH="0" baseline="0" noProof="0" dirty="0">
              <a:ln>
                <a:noFill/>
              </a:ln>
              <a:solidFill>
                <a:schemeClr val="tx1"/>
              </a:solidFill>
              <a:effectLst/>
              <a:uLnTx/>
              <a:uFillTx/>
              <a:latin typeface="Gilroy-Medium"/>
              <a:sym typeface="Gilroy-Medium"/>
            </a:endParaRPr>
          </a:p>
          <a:p>
            <a:pPr marL="0" marR="0" lvl="0" indent="0" algn="ctr" defTabSz="8255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chemeClr val="tx1"/>
                </a:solidFill>
                <a:effectLst/>
                <a:uLnTx/>
                <a:uFillTx/>
                <a:latin typeface="☞Gilroy-Medium" panose="00000600000000000000" pitchFamily="2" charset="0"/>
                <a:sym typeface="Gilroy-Medium"/>
              </a:rPr>
              <a:t>Enterprises</a:t>
            </a:r>
          </a:p>
        </p:txBody>
      </p:sp>
      <p:sp>
        <p:nvSpPr>
          <p:cNvPr id="22" name="TextBox 21">
            <a:extLst>
              <a:ext uri="{FF2B5EF4-FFF2-40B4-BE49-F238E27FC236}">
                <a16:creationId xmlns:a16="http://schemas.microsoft.com/office/drawing/2014/main" id="{5FEA6131-FCDF-5FE7-65A0-31D74A2F5529}"/>
              </a:ext>
            </a:extLst>
          </p:cNvPr>
          <p:cNvSpPr txBox="1">
            <a:spLocks noGrp="1" noRot="1" noMove="1" noResize="1" noEditPoints="1" noAdjustHandles="1" noChangeArrowheads="1" noChangeShapeType="1"/>
          </p:cNvSpPr>
          <p:nvPr/>
        </p:nvSpPr>
        <p:spPr>
          <a:xfrm>
            <a:off x="234481" y="638647"/>
            <a:ext cx="693514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defTabSz="825500" rtl="0" eaLnBrk="1"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Gilroy SemiBold" panose="00000700000000000000" pitchFamily="2" charset="0"/>
                <a:sym typeface="Avenir Light"/>
              </a:rPr>
              <a:t>A purpose-driven, cutting-edge global technology solutions platform, focused on delivering </a:t>
            </a:r>
            <a:r>
              <a:rPr kumimoji="0" lang="en-US" sz="1600" b="1" i="0" u="none" strike="noStrike" kern="0" cap="none" spc="0" normalizeH="0" baseline="0" noProof="0" dirty="0">
                <a:ln>
                  <a:noFill/>
                </a:ln>
                <a:solidFill>
                  <a:srgbClr val="F28705"/>
                </a:solidFill>
                <a:effectLst/>
                <a:uLnTx/>
                <a:uFillTx/>
                <a:latin typeface="Gilroy SemiBold" panose="00000700000000000000" pitchFamily="2" charset="0"/>
                <a:sym typeface="Avenir Light"/>
              </a:rPr>
              <a:t>best-in-class value to Customers</a:t>
            </a:r>
            <a:endParaRPr kumimoji="0" lang="en-IN" sz="1600" b="1" i="0" u="none" strike="noStrike" kern="0" cap="none" spc="0" normalizeH="0" baseline="0" noProof="0" dirty="0">
              <a:ln>
                <a:noFill/>
              </a:ln>
              <a:solidFill>
                <a:srgbClr val="F28705"/>
              </a:solidFill>
              <a:effectLst/>
              <a:uLnTx/>
              <a:uFillTx/>
              <a:latin typeface="Gilroy SemiBold" panose="00000700000000000000" pitchFamily="2" charset="0"/>
              <a:sym typeface="Avenir Light"/>
            </a:endParaRPr>
          </a:p>
        </p:txBody>
      </p:sp>
      <p:grpSp>
        <p:nvGrpSpPr>
          <p:cNvPr id="68" name="Group 67">
            <a:extLst>
              <a:ext uri="{FF2B5EF4-FFF2-40B4-BE49-F238E27FC236}">
                <a16:creationId xmlns:a16="http://schemas.microsoft.com/office/drawing/2014/main" id="{375CF3B9-B24B-338A-91AD-7E0A7E9C0F1D}"/>
              </a:ext>
            </a:extLst>
          </p:cNvPr>
          <p:cNvGrpSpPr>
            <a:grpSpLocks noGrp="1" noUngrp="1" noRot="1" noMove="1" noResize="1"/>
          </p:cNvGrpSpPr>
          <p:nvPr/>
        </p:nvGrpSpPr>
        <p:grpSpPr>
          <a:xfrm>
            <a:off x="7872516" y="1349949"/>
            <a:ext cx="871434" cy="871434"/>
            <a:chOff x="7872516" y="1561671"/>
            <a:chExt cx="871434" cy="871434"/>
          </a:xfrm>
        </p:grpSpPr>
        <p:sp>
          <p:nvSpPr>
            <p:cNvPr id="176" name="Oval 175">
              <a:extLst>
                <a:ext uri="{FF2B5EF4-FFF2-40B4-BE49-F238E27FC236}">
                  <a16:creationId xmlns:a16="http://schemas.microsoft.com/office/drawing/2014/main" id="{B296840A-A0A1-9A68-16C6-001811566004}"/>
                </a:ext>
              </a:extLst>
            </p:cNvPr>
            <p:cNvSpPr>
              <a:spLocks noGrp="1" noRot="1" noMove="1" noResize="1" noEditPoints="1" noAdjustHandles="1" noChangeArrowheads="1" noChangeShapeType="1"/>
            </p:cNvSpPr>
            <p:nvPr/>
          </p:nvSpPr>
          <p:spPr>
            <a:xfrm>
              <a:off x="7872516" y="1561671"/>
              <a:ext cx="871434" cy="871434"/>
            </a:xfrm>
            <a:prstGeom prst="ellipse">
              <a:avLst/>
            </a:prstGeom>
            <a:solidFill>
              <a:srgbClr val="F28705"/>
            </a:solidFill>
            <a:ln w="28575" cap="flat">
              <a:solidFill>
                <a:schemeClr val="bg1"/>
              </a:solidFill>
              <a:miter lim="400000"/>
            </a:ln>
            <a:effectLst>
              <a:innerShdw blurRad="63500" dist="50800">
                <a:prstClr val="black">
                  <a:alpha val="5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dirty="0">
                <a:ln>
                  <a:noFill/>
                </a:ln>
                <a:solidFill>
                  <a:srgbClr val="FFFFFF"/>
                </a:solidFill>
                <a:effectLst/>
                <a:uFillTx/>
                <a:latin typeface="Avenir Medium"/>
                <a:ea typeface="Avenir Medium"/>
                <a:cs typeface="Avenir Medium"/>
                <a:sym typeface="Avenir Medium"/>
              </a:endParaRPr>
            </a:p>
          </p:txBody>
        </p:sp>
        <p:pic>
          <p:nvPicPr>
            <p:cNvPr id="65" name="enterprise.png" descr="enterprise.png">
              <a:extLst>
                <a:ext uri="{FF2B5EF4-FFF2-40B4-BE49-F238E27FC236}">
                  <a16:creationId xmlns:a16="http://schemas.microsoft.com/office/drawing/2014/main" id="{B8C07DEE-1010-3A70-AC1B-3D6E9D8A7E9E}"/>
                </a:ext>
              </a:extLst>
            </p:cNvPr>
            <p:cNvPicPr>
              <a:picLocks noGrp="1" noRot="1" noChangeAspect="1" noMove="1" noResize="1" noEditPoints="1" noAdjustHandles="1" noChangeArrowheads="1" noChangeShapeType="1" noCrop="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024485" y="1713644"/>
              <a:ext cx="567496" cy="567490"/>
            </a:xfrm>
            <a:prstGeom prst="rect">
              <a:avLst/>
            </a:prstGeom>
            <a:ln w="12700">
              <a:miter lim="400000"/>
            </a:ln>
          </p:spPr>
        </p:pic>
      </p:grpSp>
      <p:grpSp>
        <p:nvGrpSpPr>
          <p:cNvPr id="67" name="Group 66">
            <a:extLst>
              <a:ext uri="{FF2B5EF4-FFF2-40B4-BE49-F238E27FC236}">
                <a16:creationId xmlns:a16="http://schemas.microsoft.com/office/drawing/2014/main" id="{673CA3DF-0799-4FA3-302C-D74E7D0AD121}"/>
              </a:ext>
            </a:extLst>
          </p:cNvPr>
          <p:cNvGrpSpPr>
            <a:grpSpLocks noGrp="1" noUngrp="1" noRot="1" noMove="1" noResize="1"/>
          </p:cNvGrpSpPr>
          <p:nvPr/>
        </p:nvGrpSpPr>
        <p:grpSpPr>
          <a:xfrm>
            <a:off x="7899186" y="3324990"/>
            <a:ext cx="818094" cy="818094"/>
            <a:chOff x="7975733" y="3683828"/>
            <a:chExt cx="665000" cy="665000"/>
          </a:xfrm>
        </p:grpSpPr>
        <p:sp>
          <p:nvSpPr>
            <p:cNvPr id="174" name="Oval 173">
              <a:extLst>
                <a:ext uri="{FF2B5EF4-FFF2-40B4-BE49-F238E27FC236}">
                  <a16:creationId xmlns:a16="http://schemas.microsoft.com/office/drawing/2014/main" id="{C956877C-7A36-2F98-8D6A-74593DCB85F9}"/>
                </a:ext>
              </a:extLst>
            </p:cNvPr>
            <p:cNvSpPr>
              <a:spLocks noGrp="1" noRot="1" noMove="1" noResize="1" noEditPoints="1" noAdjustHandles="1" noChangeArrowheads="1" noChangeShapeType="1"/>
            </p:cNvSpPr>
            <p:nvPr/>
          </p:nvSpPr>
          <p:spPr>
            <a:xfrm>
              <a:off x="7975733" y="3683828"/>
              <a:ext cx="665000" cy="665000"/>
            </a:xfrm>
            <a:prstGeom prst="ellipse">
              <a:avLst/>
            </a:prstGeom>
            <a:solidFill>
              <a:srgbClr val="F28705"/>
            </a:solidFill>
            <a:ln w="28575" cap="flat">
              <a:solidFill>
                <a:schemeClr val="bg1"/>
              </a:solidFill>
              <a:miter lim="400000"/>
            </a:ln>
            <a:effectLst>
              <a:innerShdw blurRad="63500" dist="50800">
                <a:prstClr val="black">
                  <a:alpha val="5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dirty="0">
                <a:ln>
                  <a:noFill/>
                </a:ln>
                <a:solidFill>
                  <a:srgbClr val="FFFFFF"/>
                </a:solidFill>
                <a:effectLst/>
                <a:uFillTx/>
                <a:latin typeface="Avenir Medium"/>
                <a:ea typeface="Avenir Medium"/>
                <a:cs typeface="Avenir Medium"/>
                <a:sym typeface="Avenir Medium"/>
              </a:endParaRPr>
            </a:p>
          </p:txBody>
        </p:sp>
        <p:pic>
          <p:nvPicPr>
            <p:cNvPr id="71" name="development.png" descr="development.png">
              <a:extLst>
                <a:ext uri="{FF2B5EF4-FFF2-40B4-BE49-F238E27FC236}">
                  <a16:creationId xmlns:a16="http://schemas.microsoft.com/office/drawing/2014/main" id="{14DD3E49-1426-BF0C-6DEE-75AAAA2FA2C4}"/>
                </a:ext>
              </a:extLst>
            </p:cNvPr>
            <p:cNvPicPr>
              <a:picLocks noGrp="1" noRot="1" noChangeAspect="1" noMove="1" noResize="1" noEditPoints="1" noAdjustHandles="1" noChangeArrowheads="1" noChangeShapeType="1" noCrop="1"/>
            </p:cNvPicPr>
            <p:nvPr/>
          </p:nvPicPr>
          <p:blipFill>
            <a:blip r:embed="rId4" cstate="email">
              <a:biLevel thresh="25000"/>
              <a:extLst>
                <a:ext uri="{28A0092B-C50C-407E-A947-70E740481C1C}">
                  <a14:useLocalDpi xmlns:a14="http://schemas.microsoft.com/office/drawing/2010/main"/>
                </a:ext>
              </a:extLst>
            </a:blip>
            <a:stretch>
              <a:fillRect/>
            </a:stretch>
          </p:blipFill>
          <p:spPr>
            <a:xfrm>
              <a:off x="8018345" y="3726441"/>
              <a:ext cx="579776" cy="579776"/>
            </a:xfrm>
            <a:prstGeom prst="rect">
              <a:avLst/>
            </a:prstGeom>
            <a:ln w="12700">
              <a:miter lim="400000"/>
            </a:ln>
          </p:spPr>
        </p:pic>
      </p:grpSp>
      <p:grpSp>
        <p:nvGrpSpPr>
          <p:cNvPr id="45" name="Group 44">
            <a:extLst>
              <a:ext uri="{FF2B5EF4-FFF2-40B4-BE49-F238E27FC236}">
                <a16:creationId xmlns:a16="http://schemas.microsoft.com/office/drawing/2014/main" id="{324FD40E-254A-25E5-F2F6-212594F80A45}"/>
              </a:ext>
            </a:extLst>
          </p:cNvPr>
          <p:cNvGrpSpPr>
            <a:grpSpLocks noGrp="1" noUngrp="1" noRot="1" noMove="1" noResize="1"/>
          </p:cNvGrpSpPr>
          <p:nvPr/>
        </p:nvGrpSpPr>
        <p:grpSpPr>
          <a:xfrm>
            <a:off x="2901999" y="2922090"/>
            <a:ext cx="1578949" cy="333425"/>
            <a:chOff x="3052298" y="3074882"/>
            <a:chExt cx="1578949" cy="333425"/>
          </a:xfrm>
        </p:grpSpPr>
        <p:sp>
          <p:nvSpPr>
            <p:cNvPr id="46" name="TextBox 45">
              <a:extLst>
                <a:ext uri="{FF2B5EF4-FFF2-40B4-BE49-F238E27FC236}">
                  <a16:creationId xmlns:a16="http://schemas.microsoft.com/office/drawing/2014/main" id="{C51BFF0C-0B3E-5504-0495-654DD1630F50}"/>
                </a:ext>
              </a:extLst>
            </p:cNvPr>
            <p:cNvSpPr txBox="1">
              <a:spLocks noGrp="1" noRot="1" noMove="1" noResize="1" noEditPoints="1" noAdjustHandles="1" noChangeArrowheads="1" noChangeShapeType="1"/>
            </p:cNvSpPr>
            <p:nvPr/>
          </p:nvSpPr>
          <p:spPr>
            <a:xfrm>
              <a:off x="3180011" y="3074882"/>
              <a:ext cx="1451236"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28705"/>
                  </a:solidFill>
                  <a:effectLst/>
                  <a:uLnTx/>
                  <a:uFillTx/>
                  <a:latin typeface="Gilroy-Bold" panose="00000800000000000000" pitchFamily="2" charset="0"/>
                  <a:sym typeface="Avenir Light"/>
                </a:rPr>
                <a:t>POWERED BY</a:t>
              </a:r>
              <a:endParaRPr kumimoji="0" lang="en-IN" sz="1500" b="1" i="0" u="none" strike="noStrike" kern="0" cap="none" spc="0" normalizeH="0" baseline="0" noProof="0" dirty="0">
                <a:ln>
                  <a:noFill/>
                </a:ln>
                <a:solidFill>
                  <a:srgbClr val="F28705"/>
                </a:solidFill>
                <a:effectLst/>
                <a:uLnTx/>
                <a:uFillTx/>
                <a:latin typeface="Gilroy-Bold" panose="00000800000000000000" pitchFamily="2" charset="0"/>
                <a:sym typeface="Avenir Light"/>
              </a:endParaRPr>
            </a:p>
          </p:txBody>
        </p:sp>
        <p:pic>
          <p:nvPicPr>
            <p:cNvPr id="47" name="Graphic 46">
              <a:extLst>
                <a:ext uri="{FF2B5EF4-FFF2-40B4-BE49-F238E27FC236}">
                  <a16:creationId xmlns:a16="http://schemas.microsoft.com/office/drawing/2014/main" id="{BC9D9894-2192-1835-0EB8-A689AEB50112}"/>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2298" y="3115381"/>
              <a:ext cx="249184" cy="249184"/>
            </a:xfrm>
            <a:prstGeom prst="rect">
              <a:avLst/>
            </a:prstGeom>
          </p:spPr>
        </p:pic>
      </p:grpSp>
      <p:grpSp>
        <p:nvGrpSpPr>
          <p:cNvPr id="18" name="Group 17">
            <a:extLst>
              <a:ext uri="{FF2B5EF4-FFF2-40B4-BE49-F238E27FC236}">
                <a16:creationId xmlns:a16="http://schemas.microsoft.com/office/drawing/2014/main" id="{7D42B8A3-CFA2-0E18-682C-6A0C82413D67}"/>
              </a:ext>
            </a:extLst>
          </p:cNvPr>
          <p:cNvGrpSpPr>
            <a:grpSpLocks noGrp="1" noUngrp="1" noRot="1" noMove="1" noResize="1"/>
          </p:cNvGrpSpPr>
          <p:nvPr/>
        </p:nvGrpSpPr>
        <p:grpSpPr>
          <a:xfrm>
            <a:off x="300053" y="1256976"/>
            <a:ext cx="6855551" cy="1631922"/>
            <a:chOff x="309578" y="1249070"/>
            <a:chExt cx="6855551" cy="1631922"/>
          </a:xfrm>
        </p:grpSpPr>
        <p:sp>
          <p:nvSpPr>
            <p:cNvPr id="16" name="TextBox 15">
              <a:extLst>
                <a:ext uri="{FF2B5EF4-FFF2-40B4-BE49-F238E27FC236}">
                  <a16:creationId xmlns:a16="http://schemas.microsoft.com/office/drawing/2014/main" id="{567F6CE7-34B9-5BF7-BEE1-B13951E8FF3F}"/>
                </a:ext>
              </a:extLst>
            </p:cNvPr>
            <p:cNvSpPr txBox="1">
              <a:spLocks noGrp="1" noRot="1" noMove="1" noResize="1" noEditPoints="1" noAdjustHandles="1" noChangeArrowheads="1" noChangeShapeType="1"/>
            </p:cNvSpPr>
            <p:nvPr/>
          </p:nvSpPr>
          <p:spPr>
            <a:xfrm>
              <a:off x="518523" y="2278911"/>
              <a:ext cx="1102274"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200" kern="0">
                  <a:solidFill>
                    <a:srgbClr val="000000">
                      <a:lumMod val="75000"/>
                      <a:lumOff val="25000"/>
                    </a:srgbClr>
                  </a:solidFill>
                  <a:uLnTx/>
                  <a:latin typeface="☞Gilroy-SemiBold" panose="00000700000000000000" pitchFamily="2" charset="0"/>
                  <a:ea typeface="Gilroy-Bold"/>
                  <a:cs typeface="Poppins" panose="00000500000000000000" pitchFamily="2" charset="0"/>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Gilroy-Bold"/>
                </a:rPr>
                <a:t>Years of  </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Gilroy-Bold"/>
                </a:rPr>
                <a:t>Excellence in Delivery</a:t>
              </a:r>
              <a:endParaRPr kumimoji="0" lang="en-IN"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Avenir Light"/>
              </a:endParaRPr>
            </a:p>
          </p:txBody>
        </p:sp>
        <p:sp>
          <p:nvSpPr>
            <p:cNvPr id="35" name="TextBox 34">
              <a:extLst>
                <a:ext uri="{FF2B5EF4-FFF2-40B4-BE49-F238E27FC236}">
                  <a16:creationId xmlns:a16="http://schemas.microsoft.com/office/drawing/2014/main" id="{DAE9126C-CCAB-86FB-0294-D59744744096}"/>
                </a:ext>
              </a:extLst>
            </p:cNvPr>
            <p:cNvSpPr txBox="1">
              <a:spLocks noGrp="1" noRot="1" noMove="1" noResize="1" noEditPoints="1" noAdjustHandles="1" noChangeArrowheads="1" noChangeShapeType="1"/>
            </p:cNvSpPr>
            <p:nvPr/>
          </p:nvSpPr>
          <p:spPr>
            <a:xfrm>
              <a:off x="898078" y="1667970"/>
              <a:ext cx="343165"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US" sz="1400" b="1" dirty="0">
                  <a:latin typeface="Gilroy-SemiBold" panose="00000700000000000000" pitchFamily="2" charset="0"/>
                </a:rPr>
                <a:t>8</a:t>
              </a:r>
              <a:r>
                <a:rPr kumimoji="0" lang="en-US" sz="1400" b="1" i="0" u="none" strike="noStrike" kern="0" cap="none" spc="0" normalizeH="0" baseline="0" noProof="0" dirty="0">
                  <a:ln>
                    <a:noFill/>
                  </a:ln>
                  <a:solidFill>
                    <a:srgbClr val="FFFFFF"/>
                  </a:solidFill>
                  <a:effectLst/>
                  <a:uLnTx/>
                  <a:uFillTx/>
                  <a:latin typeface="Gilroy-SemiBold" panose="00000700000000000000" pitchFamily="2" charset="0"/>
                  <a:sym typeface="Avenir Light"/>
                </a:rPr>
                <a:t>+</a:t>
              </a:r>
              <a:endParaRPr kumimoji="0" lang="en-IN" sz="1400" b="1" i="0" u="none" strike="noStrike" kern="0" cap="none" spc="0" normalizeH="0" baseline="0" noProof="0" dirty="0">
                <a:ln>
                  <a:noFill/>
                </a:ln>
                <a:solidFill>
                  <a:srgbClr val="FFFFFF"/>
                </a:solidFill>
                <a:effectLst/>
                <a:uLnTx/>
                <a:uFillTx/>
                <a:latin typeface="Gilroy-SemiBold" panose="00000700000000000000" pitchFamily="2" charset="0"/>
                <a:sym typeface="Avenir Light"/>
              </a:endParaRPr>
            </a:p>
          </p:txBody>
        </p:sp>
        <p:sp>
          <p:nvSpPr>
            <p:cNvPr id="44" name="TextBox 43">
              <a:extLst>
                <a:ext uri="{FF2B5EF4-FFF2-40B4-BE49-F238E27FC236}">
                  <a16:creationId xmlns:a16="http://schemas.microsoft.com/office/drawing/2014/main" id="{44F186EF-AEB6-A629-79AB-BD87C03984D9}"/>
                </a:ext>
              </a:extLst>
            </p:cNvPr>
            <p:cNvSpPr txBox="1">
              <a:spLocks noGrp="1" noRot="1" noMove="1" noResize="1" noEditPoints="1" noAdjustHandles="1" noChangeArrowheads="1" noChangeShapeType="1"/>
            </p:cNvSpPr>
            <p:nvPr/>
          </p:nvSpPr>
          <p:spPr>
            <a:xfrm>
              <a:off x="1653007" y="2279550"/>
              <a:ext cx="90463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200" kern="0">
                  <a:solidFill>
                    <a:srgbClr val="000000">
                      <a:lumMod val="75000"/>
                      <a:lumOff val="25000"/>
                    </a:srgbClr>
                  </a:solidFill>
                  <a:uLnTx/>
                  <a:latin typeface="☞Gilroy-SemiBold" panose="00000700000000000000" pitchFamily="2" charset="0"/>
                  <a:ea typeface="Gilroy-Bold"/>
                  <a:cs typeface="Poppins" panose="00000500000000000000" pitchFamily="2" charset="0"/>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Gilroy-Bold"/>
                </a:rPr>
                <a:t>Tech </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Gilroy-Bold"/>
                </a:rPr>
                <a:t>Experts</a:t>
              </a:r>
            </a:p>
          </p:txBody>
        </p:sp>
        <p:sp>
          <p:nvSpPr>
            <p:cNvPr id="50" name="TextBox 49">
              <a:extLst>
                <a:ext uri="{FF2B5EF4-FFF2-40B4-BE49-F238E27FC236}">
                  <a16:creationId xmlns:a16="http://schemas.microsoft.com/office/drawing/2014/main" id="{63412064-2BD2-C358-4536-61C41838E952}"/>
                </a:ext>
              </a:extLst>
            </p:cNvPr>
            <p:cNvSpPr txBox="1">
              <a:spLocks noGrp="1" noRot="1" noMove="1" noResize="1" noEditPoints="1" noAdjustHandles="1" noChangeArrowheads="1" noChangeShapeType="1"/>
            </p:cNvSpPr>
            <p:nvPr/>
          </p:nvSpPr>
          <p:spPr>
            <a:xfrm>
              <a:off x="1785133" y="1667970"/>
              <a:ext cx="64038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Gilroy-SemiBold" panose="00000700000000000000" pitchFamily="2" charset="0"/>
                  <a:sym typeface="Avenir Light"/>
                </a:rPr>
                <a:t>1200+</a:t>
              </a:r>
              <a:endParaRPr kumimoji="0" lang="en-IN" sz="1400" b="1" i="0" u="none" strike="noStrike" kern="0" cap="none" spc="0" normalizeH="0" baseline="0" noProof="0" dirty="0">
                <a:ln>
                  <a:noFill/>
                </a:ln>
                <a:solidFill>
                  <a:srgbClr val="FFFFFF"/>
                </a:solidFill>
                <a:effectLst/>
                <a:uLnTx/>
                <a:uFillTx/>
                <a:latin typeface="Gilroy-SemiBold" panose="00000700000000000000" pitchFamily="2" charset="0"/>
                <a:sym typeface="Avenir Light"/>
              </a:endParaRPr>
            </a:p>
          </p:txBody>
        </p:sp>
        <p:sp>
          <p:nvSpPr>
            <p:cNvPr id="55" name="TextBox 54">
              <a:extLst>
                <a:ext uri="{FF2B5EF4-FFF2-40B4-BE49-F238E27FC236}">
                  <a16:creationId xmlns:a16="http://schemas.microsoft.com/office/drawing/2014/main" id="{33109AE3-7AE9-467E-1FF7-DAD9FE37D3DA}"/>
                </a:ext>
              </a:extLst>
            </p:cNvPr>
            <p:cNvSpPr txBox="1">
              <a:spLocks noGrp="1" noRot="1" noMove="1" noResize="1" noEditPoints="1" noAdjustHandles="1" noChangeArrowheads="1" noChangeShapeType="1"/>
            </p:cNvSpPr>
            <p:nvPr/>
          </p:nvSpPr>
          <p:spPr>
            <a:xfrm>
              <a:off x="2750800" y="2280189"/>
              <a:ext cx="914211"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200" kern="0">
                  <a:solidFill>
                    <a:srgbClr val="000000">
                      <a:lumMod val="75000"/>
                      <a:lumOff val="25000"/>
                    </a:srgbClr>
                  </a:solidFill>
                  <a:uLnTx/>
                  <a:latin typeface="☞Gilroy-SemiBold" panose="00000700000000000000" pitchFamily="2" charset="0"/>
                  <a:ea typeface="Gilroy-Bold"/>
                  <a:cs typeface="Poppins" panose="00000500000000000000" pitchFamily="2" charset="0"/>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Gilroy-Bold"/>
                </a:rPr>
                <a:t>Global </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Gilroy-Bold"/>
                </a:rPr>
                <a:t>Customers</a:t>
              </a:r>
              <a:endParaRPr kumimoji="0" lang="en-IN"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Avenir Light"/>
              </a:endParaRPr>
            </a:p>
          </p:txBody>
        </p:sp>
        <p:sp>
          <p:nvSpPr>
            <p:cNvPr id="57" name="TextBox 56">
              <a:extLst>
                <a:ext uri="{FF2B5EF4-FFF2-40B4-BE49-F238E27FC236}">
                  <a16:creationId xmlns:a16="http://schemas.microsoft.com/office/drawing/2014/main" id="{3929EF91-3E8A-AA88-AD17-E6E15AA12018}"/>
                </a:ext>
              </a:extLst>
            </p:cNvPr>
            <p:cNvSpPr txBox="1">
              <a:spLocks noGrp="1" noRot="1" noMove="1" noResize="1" noEditPoints="1" noAdjustHandles="1" noChangeArrowheads="1" noChangeShapeType="1"/>
            </p:cNvSpPr>
            <p:nvPr/>
          </p:nvSpPr>
          <p:spPr>
            <a:xfrm>
              <a:off x="2887714" y="1667970"/>
              <a:ext cx="64038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US" sz="1400" b="1" dirty="0">
                  <a:latin typeface="Gilroy-SemiBold"/>
                </a:rPr>
                <a:t>350</a:t>
              </a:r>
              <a:r>
                <a:rPr kumimoji="0" lang="en-US" sz="1400" b="1" i="0" u="none" strike="noStrike" kern="0" cap="none" spc="0" normalizeH="0" baseline="0" noProof="0" dirty="0">
                  <a:ln>
                    <a:noFill/>
                  </a:ln>
                  <a:solidFill>
                    <a:srgbClr val="FFFFFF"/>
                  </a:solidFill>
                  <a:effectLst/>
                  <a:uLnTx/>
                  <a:uFillTx/>
                  <a:latin typeface="Gilroy-SemiBold"/>
                  <a:sym typeface="Avenir Light"/>
                </a:rPr>
                <a:t>+</a:t>
              </a:r>
              <a:endParaRPr kumimoji="0" lang="en-IN" sz="1400" b="1" i="0" u="none" strike="noStrike" kern="0" cap="none" spc="0" normalizeH="0" baseline="0" noProof="0" dirty="0">
                <a:ln>
                  <a:noFill/>
                </a:ln>
                <a:solidFill>
                  <a:srgbClr val="FFFFFF"/>
                </a:solidFill>
                <a:effectLst/>
                <a:uLnTx/>
                <a:uFillTx/>
                <a:latin typeface="Gilroy-SemiBold"/>
                <a:sym typeface="Avenir Light"/>
              </a:endParaRPr>
            </a:p>
          </p:txBody>
        </p:sp>
        <p:sp>
          <p:nvSpPr>
            <p:cNvPr id="81" name="TextBox 80">
              <a:extLst>
                <a:ext uri="{FF2B5EF4-FFF2-40B4-BE49-F238E27FC236}">
                  <a16:creationId xmlns:a16="http://schemas.microsoft.com/office/drawing/2014/main" id="{C18173C9-E054-2C17-92E1-90D4A6105DA4}"/>
                </a:ext>
              </a:extLst>
            </p:cNvPr>
            <p:cNvSpPr txBox="1">
              <a:spLocks noGrp="1" noRot="1" noMove="1" noResize="1" noEditPoints="1" noAdjustHandles="1" noChangeArrowheads="1" noChangeShapeType="1"/>
            </p:cNvSpPr>
            <p:nvPr/>
          </p:nvSpPr>
          <p:spPr>
            <a:xfrm>
              <a:off x="3770498" y="2280191"/>
              <a:ext cx="1040643"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200" kern="0">
                  <a:solidFill>
                    <a:srgbClr val="000000">
                      <a:lumMod val="75000"/>
                      <a:lumOff val="25000"/>
                    </a:srgbClr>
                  </a:solidFill>
                  <a:uLnTx/>
                  <a:latin typeface="☞Gilroy-SemiBold" panose="00000700000000000000" pitchFamily="2" charset="0"/>
                  <a:ea typeface="Gilroy-Bold"/>
                  <a:cs typeface="Poppins" panose="00000500000000000000" pitchFamily="2" charset="0"/>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Gilroy-Bold"/>
                </a:rPr>
                <a:t>Successful</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Gilroy-Bold"/>
                </a:rPr>
                <a:t>Projects</a:t>
              </a:r>
            </a:p>
          </p:txBody>
        </p:sp>
        <p:sp>
          <p:nvSpPr>
            <p:cNvPr id="83" name="TextBox 82">
              <a:extLst>
                <a:ext uri="{FF2B5EF4-FFF2-40B4-BE49-F238E27FC236}">
                  <a16:creationId xmlns:a16="http://schemas.microsoft.com/office/drawing/2014/main" id="{667513AF-D85F-F7A4-4EE3-C4CDD487C8A7}"/>
                </a:ext>
              </a:extLst>
            </p:cNvPr>
            <p:cNvSpPr txBox="1">
              <a:spLocks noGrp="1" noRot="1" noMove="1" noResize="1" noEditPoints="1" noAdjustHandles="1" noChangeArrowheads="1" noChangeShapeType="1"/>
            </p:cNvSpPr>
            <p:nvPr/>
          </p:nvSpPr>
          <p:spPr>
            <a:xfrm>
              <a:off x="3970628" y="1667970"/>
              <a:ext cx="64038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US" sz="1400" b="1" dirty="0">
                  <a:latin typeface="Gilroy-SemiBold"/>
                </a:rPr>
                <a:t>600</a:t>
              </a:r>
              <a:r>
                <a:rPr kumimoji="0" lang="en-US" sz="1400" b="1" i="0" u="none" strike="noStrike" kern="0" cap="none" spc="0" normalizeH="0" baseline="0" noProof="0" dirty="0">
                  <a:ln>
                    <a:noFill/>
                  </a:ln>
                  <a:solidFill>
                    <a:srgbClr val="FFFFFF"/>
                  </a:solidFill>
                  <a:effectLst/>
                  <a:uLnTx/>
                  <a:uFillTx/>
                  <a:latin typeface="Gilroy-SemiBold"/>
                  <a:sym typeface="Avenir Light"/>
                </a:rPr>
                <a:t>+</a:t>
              </a:r>
              <a:endParaRPr kumimoji="0" lang="en-IN" sz="1400" b="1" i="0" u="none" strike="noStrike" kern="0" cap="none" spc="0" normalizeH="0" baseline="0" noProof="0" dirty="0">
                <a:ln>
                  <a:noFill/>
                </a:ln>
                <a:solidFill>
                  <a:srgbClr val="FFFFFF"/>
                </a:solidFill>
                <a:effectLst/>
                <a:uLnTx/>
                <a:uFillTx/>
                <a:latin typeface="Gilroy-SemiBold"/>
                <a:sym typeface="Avenir Light"/>
              </a:endParaRPr>
            </a:p>
          </p:txBody>
        </p:sp>
        <p:sp>
          <p:nvSpPr>
            <p:cNvPr id="91" name="TextBox 90">
              <a:extLst>
                <a:ext uri="{FF2B5EF4-FFF2-40B4-BE49-F238E27FC236}">
                  <a16:creationId xmlns:a16="http://schemas.microsoft.com/office/drawing/2014/main" id="{BC92FC20-529C-7EAD-A5F5-B50574A4C0A3}"/>
                </a:ext>
              </a:extLst>
            </p:cNvPr>
            <p:cNvSpPr txBox="1">
              <a:spLocks noGrp="1" noRot="1" noMove="1" noResize="1" noEditPoints="1" noAdjustHandles="1" noChangeArrowheads="1" noChangeShapeType="1"/>
            </p:cNvSpPr>
            <p:nvPr/>
          </p:nvSpPr>
          <p:spPr>
            <a:xfrm>
              <a:off x="4834049" y="2280192"/>
              <a:ext cx="1050854"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200" kern="0">
                  <a:solidFill>
                    <a:srgbClr val="000000">
                      <a:lumMod val="75000"/>
                      <a:lumOff val="25000"/>
                    </a:srgbClr>
                  </a:solidFill>
                  <a:uLnTx/>
                  <a:latin typeface="☞Gilroy-SemiBold" panose="00000700000000000000" pitchFamily="2" charset="0"/>
                  <a:ea typeface="Gilroy-Bold"/>
                  <a:cs typeface="Poppins" panose="00000500000000000000" pitchFamily="2" charset="0"/>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Avenir Light"/>
                </a:rPr>
                <a:t>Distributed </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Avenir Light"/>
                </a:rPr>
                <a:t>Delivery Centers</a:t>
              </a:r>
              <a:endParaRPr kumimoji="0" lang="en-IN"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Avenir Light"/>
              </a:endParaRPr>
            </a:p>
          </p:txBody>
        </p:sp>
        <p:sp>
          <p:nvSpPr>
            <p:cNvPr id="93" name="TextBox 92">
              <a:extLst>
                <a:ext uri="{FF2B5EF4-FFF2-40B4-BE49-F238E27FC236}">
                  <a16:creationId xmlns:a16="http://schemas.microsoft.com/office/drawing/2014/main" id="{2745B2AE-D5F9-AA18-C53E-E713BBDDD0F2}"/>
                </a:ext>
              </a:extLst>
            </p:cNvPr>
            <p:cNvSpPr txBox="1">
              <a:spLocks noGrp="1" noRot="1" noMove="1" noResize="1" noEditPoints="1" noAdjustHandles="1" noChangeArrowheads="1" noChangeShapeType="1"/>
            </p:cNvSpPr>
            <p:nvPr/>
          </p:nvSpPr>
          <p:spPr>
            <a:xfrm>
              <a:off x="5045688" y="1667970"/>
              <a:ext cx="64038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Gilroy-SemiBold" panose="00000700000000000000" pitchFamily="2" charset="0"/>
                  <a:sym typeface="Avenir Light"/>
                </a:rPr>
                <a:t>10</a:t>
              </a:r>
              <a:endParaRPr kumimoji="0" lang="en-IN" sz="1400" b="1" i="0" u="none" strike="noStrike" kern="0" cap="none" spc="0" normalizeH="0" baseline="0" noProof="0" dirty="0">
                <a:ln>
                  <a:noFill/>
                </a:ln>
                <a:solidFill>
                  <a:srgbClr val="FFFFFF"/>
                </a:solidFill>
                <a:effectLst/>
                <a:uLnTx/>
                <a:uFillTx/>
                <a:latin typeface="Gilroy-SemiBold" panose="00000700000000000000" pitchFamily="2" charset="0"/>
                <a:sym typeface="Avenir Light"/>
              </a:endParaRPr>
            </a:p>
          </p:txBody>
        </p:sp>
        <p:sp>
          <p:nvSpPr>
            <p:cNvPr id="163" name="TextBox 162">
              <a:extLst>
                <a:ext uri="{FF2B5EF4-FFF2-40B4-BE49-F238E27FC236}">
                  <a16:creationId xmlns:a16="http://schemas.microsoft.com/office/drawing/2014/main" id="{15885862-3532-1B82-7F8D-0FAED041FAD6}"/>
                </a:ext>
              </a:extLst>
            </p:cNvPr>
            <p:cNvSpPr txBox="1">
              <a:spLocks noGrp="1" noRot="1" noMove="1" noResize="1" noEditPoints="1" noAdjustHandles="1" noChangeArrowheads="1" noChangeShapeType="1"/>
            </p:cNvSpPr>
            <p:nvPr/>
          </p:nvSpPr>
          <p:spPr>
            <a:xfrm>
              <a:off x="5824964" y="2280828"/>
              <a:ext cx="1130439"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200" kern="0">
                  <a:solidFill>
                    <a:srgbClr val="000000">
                      <a:lumMod val="75000"/>
                      <a:lumOff val="25000"/>
                    </a:srgbClr>
                  </a:solidFill>
                  <a:uLnTx/>
                  <a:latin typeface="☞Gilroy-SemiBold" panose="00000700000000000000" pitchFamily="2" charset="0"/>
                  <a:ea typeface="Gilroy-Bold"/>
                  <a:cs typeface="Poppins" panose="00000500000000000000" pitchFamily="2" charset="0"/>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Avenir Light"/>
                </a:rPr>
                <a:t>Cutting-edge Tech Solutions Expertise</a:t>
              </a:r>
              <a:endParaRPr kumimoji="0" lang="en-IN"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Avenir Light"/>
              </a:endParaRPr>
            </a:p>
          </p:txBody>
        </p:sp>
        <p:sp>
          <p:nvSpPr>
            <p:cNvPr id="165" name="TextBox 164">
              <a:extLst>
                <a:ext uri="{FF2B5EF4-FFF2-40B4-BE49-F238E27FC236}">
                  <a16:creationId xmlns:a16="http://schemas.microsoft.com/office/drawing/2014/main" id="{39D03B43-CE2E-35B6-CBA7-FAC3C48D557F}"/>
                </a:ext>
              </a:extLst>
            </p:cNvPr>
            <p:cNvSpPr txBox="1">
              <a:spLocks noGrp="1" noRot="1" noMove="1" noResize="1" noEditPoints="1" noAdjustHandles="1" noChangeArrowheads="1" noChangeShapeType="1"/>
            </p:cNvSpPr>
            <p:nvPr/>
          </p:nvSpPr>
          <p:spPr>
            <a:xfrm>
              <a:off x="6084177" y="1667970"/>
              <a:ext cx="603646"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Gilroy-SemiBold" panose="00000700000000000000" pitchFamily="2" charset="0"/>
                  <a:sym typeface="Avenir Light"/>
                </a:rPr>
                <a:t>9+</a:t>
              </a:r>
              <a:endParaRPr kumimoji="0" lang="en-IN" sz="1400" b="1" i="0" u="none" strike="noStrike" kern="0" cap="none" spc="0" normalizeH="0" baseline="0" noProof="0" dirty="0">
                <a:ln>
                  <a:noFill/>
                </a:ln>
                <a:solidFill>
                  <a:srgbClr val="FFFFFF"/>
                </a:solidFill>
                <a:effectLst/>
                <a:uLnTx/>
                <a:uFillTx/>
                <a:latin typeface="Gilroy-SemiBold" panose="00000700000000000000" pitchFamily="2" charset="0"/>
                <a:sym typeface="Avenir Light"/>
              </a:endParaRPr>
            </a:p>
          </p:txBody>
        </p:sp>
        <p:cxnSp>
          <p:nvCxnSpPr>
            <p:cNvPr id="197" name="Straight Connector 196">
              <a:extLst>
                <a:ext uri="{FF2B5EF4-FFF2-40B4-BE49-F238E27FC236}">
                  <a16:creationId xmlns:a16="http://schemas.microsoft.com/office/drawing/2014/main" id="{AB3B6ED0-27D1-63F0-AD99-6450D7F71632}"/>
                </a:ext>
              </a:extLst>
            </p:cNvPr>
            <p:cNvCxnSpPr>
              <a:cxnSpLocks noGrp="1" noRot="1" noMove="1" noResize="1" noEditPoints="1" noAdjustHandles="1" noChangeArrowheads="1" noChangeShapeType="1"/>
            </p:cNvCxnSpPr>
            <p:nvPr/>
          </p:nvCxnSpPr>
          <p:spPr>
            <a:xfrm>
              <a:off x="403452" y="1826988"/>
              <a:ext cx="289492" cy="0"/>
            </a:xfrm>
            <a:prstGeom prst="line">
              <a:avLst/>
            </a:prstGeom>
            <a:noFill/>
            <a:ln w="25400" cap="flat">
              <a:solidFill>
                <a:srgbClr val="F2CA04"/>
              </a:solidFill>
              <a:prstDash val="solid"/>
              <a:miter lim="400000"/>
            </a:ln>
            <a:effectLst/>
            <a:sp3d/>
          </p:spPr>
          <p:style>
            <a:lnRef idx="0">
              <a:scrgbClr r="0" g="0" b="0"/>
            </a:lnRef>
            <a:fillRef idx="0">
              <a:scrgbClr r="0" g="0" b="0"/>
            </a:fillRef>
            <a:effectRef idx="0">
              <a:scrgbClr r="0" g="0" b="0"/>
            </a:effectRef>
            <a:fontRef idx="none"/>
          </p:style>
        </p:cxnSp>
        <p:cxnSp>
          <p:nvCxnSpPr>
            <p:cNvPr id="200" name="Straight Connector 199">
              <a:extLst>
                <a:ext uri="{FF2B5EF4-FFF2-40B4-BE49-F238E27FC236}">
                  <a16:creationId xmlns:a16="http://schemas.microsoft.com/office/drawing/2014/main" id="{6E37431D-5FE0-D414-5010-9B76206819CF}"/>
                </a:ext>
              </a:extLst>
            </p:cNvPr>
            <p:cNvCxnSpPr>
              <a:cxnSpLocks noGrp="1" noRot="1" noMove="1" noResize="1" noEditPoints="1" noAdjustHandles="1" noChangeArrowheads="1" noChangeShapeType="1"/>
            </p:cNvCxnSpPr>
            <p:nvPr/>
          </p:nvCxnSpPr>
          <p:spPr>
            <a:xfrm>
              <a:off x="1444852" y="1826988"/>
              <a:ext cx="278606" cy="0"/>
            </a:xfrm>
            <a:prstGeom prst="line">
              <a:avLst/>
            </a:prstGeom>
            <a:noFill/>
            <a:ln w="25400" cap="flat">
              <a:solidFill>
                <a:srgbClr val="F2CA04"/>
              </a:solidFill>
              <a:prstDash val="solid"/>
              <a:miter lim="400000"/>
            </a:ln>
            <a:effectLst/>
            <a:sp3d/>
          </p:spPr>
          <p:style>
            <a:lnRef idx="0">
              <a:scrgbClr r="0" g="0" b="0"/>
            </a:lnRef>
            <a:fillRef idx="0">
              <a:scrgbClr r="0" g="0" b="0"/>
            </a:fillRef>
            <a:effectRef idx="0">
              <a:scrgbClr r="0" g="0" b="0"/>
            </a:effectRef>
            <a:fontRef idx="none"/>
          </p:style>
        </p:cxnSp>
        <p:cxnSp>
          <p:nvCxnSpPr>
            <p:cNvPr id="203" name="Straight Connector 202">
              <a:extLst>
                <a:ext uri="{FF2B5EF4-FFF2-40B4-BE49-F238E27FC236}">
                  <a16:creationId xmlns:a16="http://schemas.microsoft.com/office/drawing/2014/main" id="{4260E1BB-7B57-CFF2-C746-E5315AB4B2AB}"/>
                </a:ext>
              </a:extLst>
            </p:cNvPr>
            <p:cNvCxnSpPr>
              <a:cxnSpLocks noGrp="1" noRot="1" noMove="1" noResize="1" noEditPoints="1" noAdjustHandles="1" noChangeArrowheads="1" noChangeShapeType="1"/>
            </p:cNvCxnSpPr>
            <p:nvPr/>
          </p:nvCxnSpPr>
          <p:spPr>
            <a:xfrm>
              <a:off x="2543913" y="1826988"/>
              <a:ext cx="286826" cy="0"/>
            </a:xfrm>
            <a:prstGeom prst="line">
              <a:avLst/>
            </a:prstGeom>
            <a:noFill/>
            <a:ln w="25400" cap="flat">
              <a:solidFill>
                <a:srgbClr val="F2CA04"/>
              </a:solidFill>
              <a:prstDash val="solid"/>
              <a:miter lim="400000"/>
            </a:ln>
            <a:effectLst/>
            <a:sp3d/>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6776607-8A75-02C5-D52C-33522413333E}"/>
                </a:ext>
              </a:extLst>
            </p:cNvPr>
            <p:cNvCxnSpPr>
              <a:cxnSpLocks noGrp="1" noRot="1" noMove="1" noResize="1" noEditPoints="1" noAdjustHandles="1" noChangeArrowheads="1" noChangeShapeType="1"/>
            </p:cNvCxnSpPr>
            <p:nvPr/>
          </p:nvCxnSpPr>
          <p:spPr>
            <a:xfrm>
              <a:off x="3601188" y="1826988"/>
              <a:ext cx="286826" cy="0"/>
            </a:xfrm>
            <a:prstGeom prst="line">
              <a:avLst/>
            </a:prstGeom>
            <a:noFill/>
            <a:ln w="25400" cap="flat">
              <a:solidFill>
                <a:srgbClr val="F2CA04"/>
              </a:solidFill>
              <a:prstDash val="solid"/>
              <a:miter lim="400000"/>
            </a:ln>
            <a:effectLst/>
            <a:sp3d/>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5AD7FD05-FDCF-6CD9-EEC5-86B512012858}"/>
                </a:ext>
              </a:extLst>
            </p:cNvPr>
            <p:cNvCxnSpPr>
              <a:cxnSpLocks noGrp="1" noRot="1" noMove="1" noResize="1" noEditPoints="1" noAdjustHandles="1" noChangeArrowheads="1" noChangeShapeType="1"/>
            </p:cNvCxnSpPr>
            <p:nvPr/>
          </p:nvCxnSpPr>
          <p:spPr>
            <a:xfrm>
              <a:off x="4757998" y="1826988"/>
              <a:ext cx="226468" cy="0"/>
            </a:xfrm>
            <a:prstGeom prst="line">
              <a:avLst/>
            </a:prstGeom>
            <a:noFill/>
            <a:ln w="25400" cap="flat">
              <a:solidFill>
                <a:srgbClr val="F2CA04"/>
              </a:solidFill>
              <a:prstDash val="solid"/>
              <a:miter lim="400000"/>
            </a:ln>
            <a:effectLst/>
            <a:sp3d/>
          </p:spPr>
          <p:style>
            <a:lnRef idx="0">
              <a:scrgbClr r="0" g="0" b="0"/>
            </a:lnRef>
            <a:fillRef idx="0">
              <a:scrgbClr r="0" g="0" b="0"/>
            </a:fillRef>
            <a:effectRef idx="0">
              <a:scrgbClr r="0" g="0" b="0"/>
            </a:effectRef>
            <a:fontRef idx="none"/>
          </p:style>
        </p:cxnSp>
        <p:cxnSp>
          <p:nvCxnSpPr>
            <p:cNvPr id="208" name="Straight Connector 207">
              <a:extLst>
                <a:ext uri="{FF2B5EF4-FFF2-40B4-BE49-F238E27FC236}">
                  <a16:creationId xmlns:a16="http://schemas.microsoft.com/office/drawing/2014/main" id="{2ECAE6D7-1755-A7C0-24D9-8FF5C09D00FE}"/>
                </a:ext>
              </a:extLst>
            </p:cNvPr>
            <p:cNvCxnSpPr>
              <a:cxnSpLocks noGrp="1" noRot="1" noMove="1" noResize="1" noEditPoints="1" noAdjustHandles="1" noChangeArrowheads="1" noChangeShapeType="1"/>
            </p:cNvCxnSpPr>
            <p:nvPr/>
          </p:nvCxnSpPr>
          <p:spPr>
            <a:xfrm>
              <a:off x="5747520" y="1826988"/>
              <a:ext cx="258219" cy="0"/>
            </a:xfrm>
            <a:prstGeom prst="line">
              <a:avLst/>
            </a:prstGeom>
            <a:noFill/>
            <a:ln w="25400" cap="flat">
              <a:solidFill>
                <a:srgbClr val="F2CA04"/>
              </a:solidFill>
              <a:prstDash val="solid"/>
              <a:miter lim="400000"/>
            </a:ln>
            <a:effectLst/>
            <a:sp3d/>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A3EC7DFC-B343-BB4D-EC46-528CD449E54B}"/>
                </a:ext>
              </a:extLst>
            </p:cNvPr>
            <p:cNvCxnSpPr>
              <a:cxnSpLocks noGrp="1" noRot="1" noMove="1" noResize="1" noEditPoints="1" noAdjustHandles="1" noChangeArrowheads="1" noChangeShapeType="1"/>
            </p:cNvCxnSpPr>
            <p:nvPr/>
          </p:nvCxnSpPr>
          <p:spPr>
            <a:xfrm>
              <a:off x="6763555" y="1826988"/>
              <a:ext cx="266157" cy="0"/>
            </a:xfrm>
            <a:prstGeom prst="line">
              <a:avLst/>
            </a:prstGeom>
            <a:noFill/>
            <a:ln w="25400" cap="flat">
              <a:solidFill>
                <a:srgbClr val="F2CA04"/>
              </a:solidFill>
              <a:prstDash val="solid"/>
              <a:miter lim="400000"/>
            </a:ln>
            <a:effectLst/>
            <a:sp3d/>
          </p:spPr>
          <p:style>
            <a:lnRef idx="0">
              <a:scrgbClr r="0" g="0" b="0"/>
            </a:lnRef>
            <a:fillRef idx="0">
              <a:scrgbClr r="0" g="0" b="0"/>
            </a:fillRef>
            <a:effectRef idx="0">
              <a:scrgbClr r="0" g="0" b="0"/>
            </a:effectRef>
            <a:fontRef idx="none"/>
          </p:style>
        </p:cxnSp>
        <p:pic>
          <p:nvPicPr>
            <p:cNvPr id="195" name="Graphic 194">
              <a:extLst>
                <a:ext uri="{FF2B5EF4-FFF2-40B4-BE49-F238E27FC236}">
                  <a16:creationId xmlns:a16="http://schemas.microsoft.com/office/drawing/2014/main" id="{BC0A162D-81F6-4E0F-8BEB-B1BCB14B19C9}"/>
                </a:ext>
              </a:extLst>
            </p:cNvPr>
            <p:cNvPicPr>
              <a:picLocks noGrp="1" noRot="1" noChangeAspect="1" noMove="1" noResize="1" noEditPoints="1" noAdjustHandles="1" noChangeArrowheads="1" noChangeShapeType="1" noCrop="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7050903">
              <a:off x="602481" y="1359809"/>
              <a:ext cx="934358" cy="934358"/>
            </a:xfrm>
            <a:prstGeom prst="rect">
              <a:avLst/>
            </a:prstGeom>
          </p:spPr>
        </p:pic>
        <p:pic>
          <p:nvPicPr>
            <p:cNvPr id="193" name="Graphic 192">
              <a:extLst>
                <a:ext uri="{FF2B5EF4-FFF2-40B4-BE49-F238E27FC236}">
                  <a16:creationId xmlns:a16="http://schemas.microsoft.com/office/drawing/2014/main" id="{BA7D6EFD-272E-527D-775D-22E4E3122C9D}"/>
                </a:ext>
              </a:extLst>
            </p:cNvPr>
            <p:cNvPicPr>
              <a:picLocks noGrp="1" noRot="1" noChangeAspect="1" noMove="1" noResize="1" noEditPoints="1" noAdjustHandles="1" noChangeArrowheads="1" noChangeShapeType="1" noCrop="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4210547">
              <a:off x="1638145" y="1359809"/>
              <a:ext cx="934358" cy="934358"/>
            </a:xfrm>
            <a:prstGeom prst="rect">
              <a:avLst/>
            </a:prstGeom>
          </p:spPr>
        </p:pic>
        <p:pic>
          <p:nvPicPr>
            <p:cNvPr id="191" name="Graphic 190">
              <a:extLst>
                <a:ext uri="{FF2B5EF4-FFF2-40B4-BE49-F238E27FC236}">
                  <a16:creationId xmlns:a16="http://schemas.microsoft.com/office/drawing/2014/main" id="{4426F788-C362-CF1E-4737-AB8033681ADF}"/>
                </a:ext>
              </a:extLst>
            </p:cNvPr>
            <p:cNvPicPr>
              <a:picLocks noGrp="1" noRot="1" noChangeAspect="1" noMove="1" noResize="1" noEditPoints="1" noAdjustHandles="1" noChangeArrowheads="1" noChangeShapeType="1" noCrop="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9743944">
              <a:off x="2629987" y="1249070"/>
              <a:ext cx="1155836" cy="1155836"/>
            </a:xfrm>
            <a:prstGeom prst="rect">
              <a:avLst/>
            </a:prstGeom>
          </p:spPr>
        </p:pic>
        <p:pic>
          <p:nvPicPr>
            <p:cNvPr id="189" name="Graphic 188">
              <a:extLst>
                <a:ext uri="{FF2B5EF4-FFF2-40B4-BE49-F238E27FC236}">
                  <a16:creationId xmlns:a16="http://schemas.microsoft.com/office/drawing/2014/main" id="{108DB023-06CE-D905-D219-E5E70E9282B1}"/>
                </a:ext>
              </a:extLst>
            </p:cNvPr>
            <p:cNvPicPr>
              <a:picLocks noGrp="1" noRot="1" noChangeAspect="1" noMove="1" noResize="1" noEditPoints="1" noAdjustHandles="1" noChangeArrowheads="1" noChangeShapeType="1" noCrop="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1007186">
              <a:off x="3823640" y="1359809"/>
              <a:ext cx="934358" cy="934358"/>
            </a:xfrm>
            <a:prstGeom prst="rect">
              <a:avLst/>
            </a:prstGeom>
          </p:spPr>
        </p:pic>
        <p:pic>
          <p:nvPicPr>
            <p:cNvPr id="187" name="Graphic 186">
              <a:extLst>
                <a:ext uri="{FF2B5EF4-FFF2-40B4-BE49-F238E27FC236}">
                  <a16:creationId xmlns:a16="http://schemas.microsoft.com/office/drawing/2014/main" id="{1E5E48BC-1E66-32F4-E4DF-DE9672453A40}"/>
                </a:ext>
              </a:extLst>
            </p:cNvPr>
            <p:cNvPicPr>
              <a:picLocks noGrp="1" noRot="1" noChangeAspect="1" noMove="1" noResize="1" noEditPoints="1" noAdjustHandles="1" noChangeArrowheads="1" noChangeShapeType="1" noCrop="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7991825">
              <a:off x="4898700" y="1359809"/>
              <a:ext cx="934358" cy="934358"/>
            </a:xfrm>
            <a:prstGeom prst="rect">
              <a:avLst/>
            </a:prstGeom>
          </p:spPr>
        </p:pic>
        <p:pic>
          <p:nvPicPr>
            <p:cNvPr id="185" name="Graphic 184">
              <a:extLst>
                <a:ext uri="{FF2B5EF4-FFF2-40B4-BE49-F238E27FC236}">
                  <a16:creationId xmlns:a16="http://schemas.microsoft.com/office/drawing/2014/main" id="{F3495CA2-6808-002A-8FEC-9B81ECDC0886}"/>
                </a:ext>
              </a:extLst>
            </p:cNvPr>
            <p:cNvPicPr>
              <a:picLocks noGrp="1" noRot="1" noChangeAspect="1" noMove="1" noResize="1" noEditPoints="1" noAdjustHandles="1" noChangeArrowheads="1" noChangeShapeType="1" noCrop="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7558102">
              <a:off x="5918821" y="1359809"/>
              <a:ext cx="934358" cy="934358"/>
            </a:xfrm>
            <a:prstGeom prst="rect">
              <a:avLst/>
            </a:prstGeom>
          </p:spPr>
        </p:pic>
        <p:sp>
          <p:nvSpPr>
            <p:cNvPr id="199" name="Oval 198">
              <a:extLst>
                <a:ext uri="{FF2B5EF4-FFF2-40B4-BE49-F238E27FC236}">
                  <a16:creationId xmlns:a16="http://schemas.microsoft.com/office/drawing/2014/main" id="{ACD01FF3-5AAF-F83D-140D-4E61F64199A2}"/>
                </a:ext>
              </a:extLst>
            </p:cNvPr>
            <p:cNvSpPr>
              <a:spLocks noGrp="1" noRot="1" noMove="1" noResize="1" noEditPoints="1" noAdjustHandles="1" noChangeArrowheads="1" noChangeShapeType="1"/>
            </p:cNvSpPr>
            <p:nvPr/>
          </p:nvSpPr>
          <p:spPr>
            <a:xfrm>
              <a:off x="7027739" y="1758293"/>
              <a:ext cx="137390" cy="137390"/>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dirty="0">
                <a:ln>
                  <a:noFill/>
                </a:ln>
                <a:solidFill>
                  <a:srgbClr val="FFFFFF"/>
                </a:solidFill>
                <a:effectLst/>
                <a:uFillTx/>
                <a:latin typeface="Avenir Medium"/>
                <a:ea typeface="Avenir Medium"/>
                <a:cs typeface="Avenir Medium"/>
                <a:sym typeface="Avenir Medium"/>
              </a:endParaRPr>
            </a:p>
          </p:txBody>
        </p:sp>
        <p:sp>
          <p:nvSpPr>
            <p:cNvPr id="201" name="Oval 200">
              <a:extLst>
                <a:ext uri="{FF2B5EF4-FFF2-40B4-BE49-F238E27FC236}">
                  <a16:creationId xmlns:a16="http://schemas.microsoft.com/office/drawing/2014/main" id="{18DB632E-80E9-F3CF-1BDE-077FC8BC4188}"/>
                </a:ext>
              </a:extLst>
            </p:cNvPr>
            <p:cNvSpPr>
              <a:spLocks noGrp="1" noRot="1" noMove="1" noResize="1" noEditPoints="1" noAdjustHandles="1" noChangeArrowheads="1" noChangeShapeType="1"/>
            </p:cNvSpPr>
            <p:nvPr/>
          </p:nvSpPr>
          <p:spPr>
            <a:xfrm>
              <a:off x="309578" y="1758293"/>
              <a:ext cx="137390" cy="137390"/>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dirty="0">
                <a:ln>
                  <a:noFill/>
                </a:ln>
                <a:solidFill>
                  <a:srgbClr val="FFFFFF"/>
                </a:solidFill>
                <a:effectLst/>
                <a:uFillTx/>
                <a:latin typeface="Avenir Medium"/>
                <a:ea typeface="Avenir Medium"/>
                <a:cs typeface="Avenir Medium"/>
                <a:sym typeface="Avenir Medium"/>
              </a:endParaRPr>
            </a:p>
          </p:txBody>
        </p:sp>
      </p:grpSp>
      <p:grpSp>
        <p:nvGrpSpPr>
          <p:cNvPr id="2" name="Group 1">
            <a:extLst>
              <a:ext uri="{FF2B5EF4-FFF2-40B4-BE49-F238E27FC236}">
                <a16:creationId xmlns:a16="http://schemas.microsoft.com/office/drawing/2014/main" id="{5A36A45E-D06B-CA50-816F-63677960877D}"/>
              </a:ext>
            </a:extLst>
          </p:cNvPr>
          <p:cNvGrpSpPr>
            <a:grpSpLocks noGrp="1" noUngrp="1" noRot="1" noMove="1" noResize="1"/>
          </p:cNvGrpSpPr>
          <p:nvPr/>
        </p:nvGrpSpPr>
        <p:grpSpPr>
          <a:xfrm>
            <a:off x="327643" y="3583020"/>
            <a:ext cx="6613170" cy="1502911"/>
            <a:chOff x="327643" y="3583020"/>
            <a:chExt cx="6613170" cy="1502911"/>
          </a:xfrm>
        </p:grpSpPr>
        <p:sp>
          <p:nvSpPr>
            <p:cNvPr id="12" name="Arrow: Pentagon 11">
              <a:extLst>
                <a:ext uri="{FF2B5EF4-FFF2-40B4-BE49-F238E27FC236}">
                  <a16:creationId xmlns:a16="http://schemas.microsoft.com/office/drawing/2014/main" id="{91D4803D-1B7B-E87A-2EDE-3894EE33DBAA}"/>
                </a:ext>
              </a:extLst>
            </p:cNvPr>
            <p:cNvSpPr>
              <a:spLocks noGrp="1" noRot="1" noMove="1" noResize="1" noEditPoints="1" noAdjustHandles="1" noChangeArrowheads="1" noChangeShapeType="1"/>
            </p:cNvSpPr>
            <p:nvPr/>
          </p:nvSpPr>
          <p:spPr>
            <a:xfrm rot="16200000">
              <a:off x="5166797" y="3311915"/>
              <a:ext cx="1502910" cy="2045122"/>
            </a:xfrm>
            <a:prstGeom prst="homePlate">
              <a:avLst/>
            </a:prstGeom>
            <a:noFill/>
            <a:ln w="38100" cap="flat">
              <a:solidFill>
                <a:srgbClr val="4FA6D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dirty="0">
                <a:ln>
                  <a:noFill/>
                </a:ln>
                <a:solidFill>
                  <a:srgbClr val="FFFFFF"/>
                </a:solidFill>
                <a:effectLst/>
                <a:uFillTx/>
                <a:latin typeface="Avenir Medium"/>
                <a:ea typeface="Avenir Medium"/>
                <a:cs typeface="Avenir Medium"/>
                <a:sym typeface="Avenir Medium"/>
              </a:endParaRPr>
            </a:p>
          </p:txBody>
        </p:sp>
        <p:sp>
          <p:nvSpPr>
            <p:cNvPr id="169" name="TextBox 168">
              <a:extLst>
                <a:ext uri="{FF2B5EF4-FFF2-40B4-BE49-F238E27FC236}">
                  <a16:creationId xmlns:a16="http://schemas.microsoft.com/office/drawing/2014/main" id="{6E20CC60-EF05-FC76-FE63-77747E1C4762}"/>
                </a:ext>
              </a:extLst>
            </p:cNvPr>
            <p:cNvSpPr txBox="1">
              <a:spLocks noGrp="1" noRot="1" noMove="1" noResize="1" noEditPoints="1" noAdjustHandles="1" noChangeArrowheads="1" noChangeShapeType="1"/>
            </p:cNvSpPr>
            <p:nvPr/>
          </p:nvSpPr>
          <p:spPr>
            <a:xfrm>
              <a:off x="3318507" y="4161175"/>
              <a:ext cx="738298"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r" defTabSz="825500">
                <a:defRPr sz="1000" kern="0">
                  <a:solidFill>
                    <a:srgbClr val="009ACE"/>
                  </a:solidFill>
                  <a:uLnTx/>
                  <a:latin typeface="☞Gilroy-Regular" panose="00000500000000000000" pitchFamily="2" charset="0"/>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srgbClr val="4FA6DA"/>
                  </a:solidFill>
                  <a:effectLst/>
                  <a:uLnTx/>
                  <a:uFillTx/>
                  <a:latin typeface="Gilroy-SemiBold" panose="00000700000000000000" pitchFamily="2" charset="0"/>
                  <a:sym typeface="Avenir Light"/>
                </a:rPr>
                <a:t>TALENT</a:t>
              </a:r>
              <a:endParaRPr kumimoji="0" lang="en-US" sz="1400" b="0" i="0" u="none" strike="noStrike" kern="0" cap="none" spc="0" normalizeH="0" baseline="0" noProof="0" dirty="0">
                <a:ln>
                  <a:noFill/>
                </a:ln>
                <a:solidFill>
                  <a:srgbClr val="4FA6DA"/>
                </a:solidFill>
                <a:effectLst/>
                <a:uLnTx/>
                <a:uFillTx/>
                <a:latin typeface="Gilroy-SemiBold" panose="00000700000000000000" pitchFamily="2" charset="0"/>
                <a:sym typeface="Avenir Light"/>
              </a:endParaRPr>
            </a:p>
          </p:txBody>
        </p:sp>
        <p:sp>
          <p:nvSpPr>
            <p:cNvPr id="170" name="TextBox 169">
              <a:extLst>
                <a:ext uri="{FF2B5EF4-FFF2-40B4-BE49-F238E27FC236}">
                  <a16:creationId xmlns:a16="http://schemas.microsoft.com/office/drawing/2014/main" id="{7A7352D9-354E-F905-B7AA-6EFC6F1ABA00}"/>
                </a:ext>
              </a:extLst>
            </p:cNvPr>
            <p:cNvSpPr txBox="1">
              <a:spLocks noGrp="1" noRot="1" noMove="1" noResize="1" noEditPoints="1" noAdjustHandles="1" noChangeArrowheads="1" noChangeShapeType="1"/>
            </p:cNvSpPr>
            <p:nvPr/>
          </p:nvSpPr>
          <p:spPr>
            <a:xfrm>
              <a:off x="2647518" y="4464101"/>
              <a:ext cx="208027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a:buSzPct val="86000"/>
                <a:buBlip>
                  <a:blip r:embed="rId19"/>
                </a:buBlip>
                <a:defRPr sz="1000">
                  <a:latin typeface="☞Gilroy-Regular" panose="00000500000000000000" pitchFamily="2" charset="0"/>
                </a:defRPr>
              </a:lvl1pPr>
              <a:lvl9pPr marL="171450" lvl="8" indent="-171450" algn="l" defTabSz="825500" eaLnBrk="1">
                <a:buBlip>
                  <a:blip r:embed="rId19"/>
                </a:buBlip>
                <a:defRPr sz="1000" kern="0">
                  <a:solidFill>
                    <a:schemeClr val="bg1"/>
                  </a:solidFill>
                  <a:uLnTx/>
                  <a:latin typeface="☞Gilroy-Regular" panose="00000500000000000000" pitchFamily="2" charset="0"/>
                  <a:ea typeface="Gilroy-Bold"/>
                  <a:cs typeface="Gilroy-Bold"/>
                </a:defRPr>
              </a:lvl9pPr>
            </a:lstStyle>
            <a:p>
              <a:pPr marL="171450" marR="0" lvl="8" indent="-171450" algn="l" defTabSz="825500" rtl="0" eaLnBrk="1" fontAlgn="auto" latinLnBrk="0" hangingPunct="0">
                <a:lnSpc>
                  <a:spcPct val="100000"/>
                </a:lnSpc>
                <a:spcBef>
                  <a:spcPts val="0"/>
                </a:spcBef>
                <a:spcAft>
                  <a:spcPts val="0"/>
                </a:spcAft>
                <a:buClr>
                  <a:srgbClr val="FCD92C"/>
                </a:buClr>
                <a:buSzPct val="66000"/>
                <a:buFontTx/>
                <a:buBlip>
                  <a:blip r:embed="rId19"/>
                </a:buBlip>
                <a:tabLst/>
                <a:defRPr/>
              </a:pPr>
              <a:r>
                <a:rPr kumimoji="0" lang="en-US" b="0" i="0" u="none" strike="noStrike" kern="0" cap="none" spc="0" normalizeH="0" baseline="0" noProof="0" dirty="0">
                  <a:ln>
                    <a:noFill/>
                  </a:ln>
                  <a:effectLst/>
                  <a:uLnTx/>
                  <a:uFillTx/>
                  <a:sym typeface="Gilroy-Bold"/>
                </a:rPr>
                <a:t>Talent </a:t>
              </a:r>
              <a:r>
                <a:rPr lang="en-US" dirty="0">
                  <a:sym typeface="Gilroy-Bold"/>
                </a:rPr>
                <a:t>o</a:t>
              </a:r>
              <a:r>
                <a:rPr kumimoji="0" lang="en-US" b="0" i="0" u="none" strike="noStrike" kern="0" cap="none" spc="0" normalizeH="0" baseline="0" noProof="0" dirty="0">
                  <a:ln>
                    <a:noFill/>
                  </a:ln>
                  <a:effectLst/>
                  <a:uLnTx/>
                  <a:uFillTx/>
                  <a:sym typeface="Gilroy-Bold"/>
                </a:rPr>
                <a:t>n </a:t>
              </a:r>
              <a:r>
                <a:rPr lang="en-US" dirty="0">
                  <a:sym typeface="Gilroy-Bold"/>
                </a:rPr>
                <a:t>t</a:t>
              </a:r>
              <a:r>
                <a:rPr kumimoji="0" lang="en-US" b="0" i="0" u="none" strike="noStrike" kern="0" cap="none" spc="0" normalizeH="0" baseline="0" noProof="0" dirty="0">
                  <a:ln>
                    <a:noFill/>
                  </a:ln>
                  <a:effectLst/>
                  <a:uLnTx/>
                  <a:uFillTx/>
                  <a:sym typeface="Gilroy-Bold"/>
                </a:rPr>
                <a:t>he cutting edge</a:t>
              </a:r>
            </a:p>
            <a:p>
              <a:pPr marL="171450" marR="0" lvl="8" indent="-171450" algn="l" defTabSz="825500" rtl="0" eaLnBrk="1" fontAlgn="auto" latinLnBrk="0" hangingPunct="0">
                <a:lnSpc>
                  <a:spcPct val="100000"/>
                </a:lnSpc>
                <a:spcBef>
                  <a:spcPts val="0"/>
                </a:spcBef>
                <a:spcAft>
                  <a:spcPts val="0"/>
                </a:spcAft>
                <a:buClr>
                  <a:srgbClr val="FCD92C"/>
                </a:buClr>
                <a:buSzPct val="66000"/>
                <a:buFontTx/>
                <a:buBlip>
                  <a:blip r:embed="rId19"/>
                </a:buBlip>
                <a:tabLst/>
                <a:defRPr/>
              </a:pPr>
              <a:r>
                <a:rPr kumimoji="0" lang="en-US" b="0" i="0" u="none" strike="noStrike" kern="0" cap="none" spc="0" normalizeH="0" baseline="0" noProof="0" dirty="0">
                  <a:ln>
                    <a:noFill/>
                  </a:ln>
                  <a:effectLst/>
                  <a:uLnTx/>
                  <a:uFillTx/>
                  <a:sym typeface="Gilroy-Bold"/>
                </a:rPr>
                <a:t>Deep </a:t>
              </a:r>
              <a:r>
                <a:rPr lang="en-US" dirty="0">
                  <a:sym typeface="Gilroy-Bold"/>
                </a:rPr>
                <a:t>technical</a:t>
              </a:r>
              <a:r>
                <a:rPr kumimoji="0" lang="en-US" b="0" i="0" u="none" strike="noStrike" kern="0" cap="none" spc="0" normalizeH="0" baseline="0" noProof="0" dirty="0">
                  <a:ln>
                    <a:noFill/>
                  </a:ln>
                  <a:effectLst/>
                  <a:uLnTx/>
                  <a:uFillTx/>
                  <a:sym typeface="Gilroy-Bold"/>
                </a:rPr>
                <a:t> </a:t>
              </a:r>
              <a:r>
                <a:rPr lang="en-US" dirty="0">
                  <a:sym typeface="Gilroy-Bold"/>
                </a:rPr>
                <a:t>expertise</a:t>
              </a:r>
              <a:endParaRPr kumimoji="0" lang="en-US" b="0" i="0" u="none" strike="noStrike" kern="0" cap="none" spc="0" normalizeH="0" baseline="0" noProof="0" dirty="0">
                <a:ln>
                  <a:noFill/>
                </a:ln>
                <a:effectLst/>
                <a:uLnTx/>
                <a:uFillTx/>
                <a:sym typeface="Gilroy-Bold"/>
              </a:endParaRPr>
            </a:p>
            <a:p>
              <a:pPr marL="171450" marR="0" lvl="8" indent="-171450" algn="l" defTabSz="825500" rtl="0" eaLnBrk="1" fontAlgn="auto" latinLnBrk="0" hangingPunct="0">
                <a:lnSpc>
                  <a:spcPct val="100000"/>
                </a:lnSpc>
                <a:spcBef>
                  <a:spcPts val="0"/>
                </a:spcBef>
                <a:spcAft>
                  <a:spcPts val="0"/>
                </a:spcAft>
                <a:buClr>
                  <a:srgbClr val="FCD92C"/>
                </a:buClr>
                <a:buSzPct val="66000"/>
                <a:buFontTx/>
                <a:buBlip>
                  <a:blip r:embed="rId19"/>
                </a:buBlip>
                <a:tabLst/>
                <a:defRPr/>
              </a:pPr>
              <a:r>
                <a:rPr kumimoji="0" lang="en-US" b="0" i="0" u="none" strike="noStrike" kern="0" cap="none" spc="0" normalizeH="0" baseline="0" noProof="0" dirty="0">
                  <a:ln>
                    <a:noFill/>
                  </a:ln>
                  <a:effectLst/>
                  <a:uLnTx/>
                  <a:uFillTx/>
                  <a:sym typeface="Gilroy-Bold"/>
                </a:rPr>
                <a:t>Work from office in hometown</a:t>
              </a:r>
            </a:p>
          </p:txBody>
        </p:sp>
        <p:sp>
          <p:nvSpPr>
            <p:cNvPr id="27" name="TextBox 26">
              <a:extLst>
                <a:ext uri="{FF2B5EF4-FFF2-40B4-BE49-F238E27FC236}">
                  <a16:creationId xmlns:a16="http://schemas.microsoft.com/office/drawing/2014/main" id="{7247FC8A-0110-6E8A-82B2-ADBC8E6A2538}"/>
                </a:ext>
              </a:extLst>
            </p:cNvPr>
            <p:cNvSpPr txBox="1">
              <a:spLocks noGrp="1" noRot="1" noMove="1" noResize="1" noEditPoints="1" noAdjustHandles="1" noChangeArrowheads="1" noChangeShapeType="1"/>
            </p:cNvSpPr>
            <p:nvPr/>
          </p:nvSpPr>
          <p:spPr>
            <a:xfrm>
              <a:off x="643698" y="4161175"/>
              <a:ext cx="149401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400" kern="0">
                  <a:solidFill>
                    <a:srgbClr val="009ACE"/>
                  </a:solidFill>
                  <a:uLnTx/>
                  <a:latin typeface="Gilroy-SemiBold" panose="00000700000000000000" pitchFamily="2" charset="0"/>
                </a:defRPr>
              </a:lvl1pPr>
            </a:lstStyle>
            <a:p>
              <a:r>
                <a:rPr lang="en-IN">
                  <a:solidFill>
                    <a:srgbClr val="4FA6DA"/>
                  </a:solidFill>
                </a:rPr>
                <a:t>ENTREPRENEURS</a:t>
              </a:r>
              <a:endParaRPr lang="en-US">
                <a:solidFill>
                  <a:srgbClr val="4FA6DA"/>
                </a:solidFill>
                <a:sym typeface="Gilroy-Bold"/>
              </a:endParaRPr>
            </a:p>
          </p:txBody>
        </p:sp>
        <p:sp>
          <p:nvSpPr>
            <p:cNvPr id="29" name="TextBox 28">
              <a:extLst>
                <a:ext uri="{FF2B5EF4-FFF2-40B4-BE49-F238E27FC236}">
                  <a16:creationId xmlns:a16="http://schemas.microsoft.com/office/drawing/2014/main" id="{6DEF9461-98BA-D7C7-03EA-41A98996ED89}"/>
                </a:ext>
              </a:extLst>
            </p:cNvPr>
            <p:cNvSpPr txBox="1">
              <a:spLocks noGrp="1" noRot="1" noMove="1" noResize="1" noEditPoints="1" noAdjustHandles="1" noChangeArrowheads="1" noChangeShapeType="1"/>
            </p:cNvSpPr>
            <p:nvPr/>
          </p:nvSpPr>
          <p:spPr>
            <a:xfrm>
              <a:off x="368143" y="4464101"/>
              <a:ext cx="204512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a:buSzPct val="86000"/>
                <a:buBlip>
                  <a:blip r:embed="rId19"/>
                </a:buBlip>
                <a:defRPr sz="1000">
                  <a:latin typeface="☞Gilroy-Regular" panose="00000500000000000000" pitchFamily="2" charset="0"/>
                </a:defRPr>
              </a:lvl1pPr>
              <a:lvl9pPr marL="171450" lvl="8" indent="-171450" algn="l" defTabSz="825500" eaLnBrk="1">
                <a:buBlip>
                  <a:blip r:embed="rId19"/>
                </a:buBlip>
                <a:defRPr sz="1000" kern="0">
                  <a:solidFill>
                    <a:schemeClr val="bg1"/>
                  </a:solidFill>
                  <a:uLnTx/>
                  <a:latin typeface="☞Gilroy-Regular" panose="00000500000000000000" pitchFamily="2" charset="0"/>
                  <a:ea typeface="Gilroy-Bold"/>
                  <a:cs typeface="Gilroy-Bold"/>
                </a:defRPr>
              </a:lvl9pPr>
            </a:lstStyle>
            <a:p>
              <a:pPr marL="171450" marR="0" lvl="8" indent="-171450" algn="l" defTabSz="825500" rtl="0" eaLnBrk="1" fontAlgn="auto" latinLnBrk="0" hangingPunct="0">
                <a:lnSpc>
                  <a:spcPct val="100000"/>
                </a:lnSpc>
                <a:spcBef>
                  <a:spcPts val="0"/>
                </a:spcBef>
                <a:spcAft>
                  <a:spcPts val="0"/>
                </a:spcAft>
                <a:buClr>
                  <a:srgbClr val="FCD92C"/>
                </a:buClr>
                <a:buSzPct val="66000"/>
                <a:buFontTx/>
                <a:buBlip>
                  <a:blip r:embed="rId19"/>
                </a:buBlip>
                <a:tabLst/>
                <a:defRPr/>
              </a:pPr>
              <a:r>
                <a:rPr kumimoji="0" lang="en-US" b="0" i="0" u="none" strike="noStrike" kern="0" cap="none" spc="0" normalizeH="0" baseline="0" noProof="0" dirty="0">
                  <a:ln>
                    <a:noFill/>
                  </a:ln>
                  <a:effectLst/>
                  <a:uLnTx/>
                  <a:uFillTx/>
                  <a:sym typeface="Gilroy-Bold"/>
                </a:rPr>
                <a:t>Proven metro and smart </a:t>
              </a:r>
              <a:r>
                <a:rPr lang="en-US" dirty="0">
                  <a:sym typeface="Gilroy-Bold"/>
                </a:rPr>
                <a:t>t</a:t>
              </a:r>
              <a:r>
                <a:rPr kumimoji="0" lang="en-US" b="0" i="0" u="none" strike="noStrike" kern="0" cap="none" spc="0" normalizeH="0" baseline="0" noProof="0" dirty="0">
                  <a:ln>
                    <a:noFill/>
                  </a:ln>
                  <a:effectLst/>
                  <a:uLnTx/>
                  <a:uFillTx/>
                  <a:sym typeface="Gilroy-Bold"/>
                </a:rPr>
                <a:t>own Entrepreneurs</a:t>
              </a:r>
            </a:p>
            <a:p>
              <a:pPr marL="171450" marR="0" lvl="8" indent="-171450" algn="l" defTabSz="825500" rtl="0" eaLnBrk="1" fontAlgn="auto" latinLnBrk="0" hangingPunct="0">
                <a:lnSpc>
                  <a:spcPct val="100000"/>
                </a:lnSpc>
                <a:spcBef>
                  <a:spcPts val="0"/>
                </a:spcBef>
                <a:spcAft>
                  <a:spcPts val="0"/>
                </a:spcAft>
                <a:buClr>
                  <a:srgbClr val="FCD92C"/>
                </a:buClr>
                <a:buSzPct val="66000"/>
                <a:buFontTx/>
                <a:buBlip>
                  <a:blip r:embed="rId19"/>
                </a:buBlip>
                <a:tabLst/>
                <a:defRPr/>
              </a:pPr>
              <a:r>
                <a:rPr kumimoji="0" lang="en-US" b="0" i="0" u="none" strike="noStrike" kern="0" cap="none" spc="0" normalizeH="0" baseline="0" noProof="0" dirty="0">
                  <a:ln>
                    <a:noFill/>
                  </a:ln>
                  <a:effectLst/>
                  <a:uLnTx/>
                  <a:uFillTx/>
                  <a:sym typeface="Gilroy-Bold"/>
                </a:rPr>
                <a:t>Solid </a:t>
              </a:r>
              <a:r>
                <a:rPr lang="en-US" dirty="0">
                  <a:sym typeface="Gilroy-Bold"/>
                </a:rPr>
                <a:t>delivery</a:t>
              </a:r>
              <a:r>
                <a:rPr kumimoji="0" lang="en-US" b="0" i="0" u="none" strike="noStrike" kern="0" cap="none" spc="0" normalizeH="0" baseline="0" noProof="0" dirty="0">
                  <a:ln>
                    <a:noFill/>
                  </a:ln>
                  <a:effectLst/>
                  <a:uLnTx/>
                  <a:uFillTx/>
                  <a:sym typeface="Gilroy-Bold"/>
                </a:rPr>
                <a:t> expertise</a:t>
              </a:r>
            </a:p>
          </p:txBody>
        </p:sp>
        <p:sp>
          <p:nvSpPr>
            <p:cNvPr id="34" name="TextBox 33">
              <a:extLst>
                <a:ext uri="{FF2B5EF4-FFF2-40B4-BE49-F238E27FC236}">
                  <a16:creationId xmlns:a16="http://schemas.microsoft.com/office/drawing/2014/main" id="{A8B8BA57-C404-F1F5-25A7-70D603C9F904}"/>
                </a:ext>
              </a:extLst>
            </p:cNvPr>
            <p:cNvSpPr txBox="1">
              <a:spLocks noGrp="1" noRot="1" noMove="1" noResize="1" noEditPoints="1" noAdjustHandles="1" noChangeArrowheads="1" noChangeShapeType="1"/>
            </p:cNvSpPr>
            <p:nvPr/>
          </p:nvSpPr>
          <p:spPr>
            <a:xfrm>
              <a:off x="5549103" y="4154967"/>
              <a:ext cx="738298"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r" defTabSz="825500">
                <a:defRPr sz="1000" kern="0">
                  <a:solidFill>
                    <a:srgbClr val="009ACE"/>
                  </a:solidFill>
                  <a:uLnTx/>
                  <a:latin typeface="☞Gilroy-Regular" panose="00000500000000000000" pitchFamily="2" charset="0"/>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IN" sz="1400" b="0" i="0" u="none" strike="noStrike" kern="0" cap="none" spc="0" normalizeH="0" baseline="0" noProof="0">
                  <a:ln>
                    <a:noFill/>
                  </a:ln>
                  <a:solidFill>
                    <a:srgbClr val="4FA6DA"/>
                  </a:solidFill>
                  <a:effectLst/>
                  <a:uLnTx/>
                  <a:uFillTx/>
                  <a:latin typeface="Gilroy-SemiBold" panose="00000700000000000000" pitchFamily="2" charset="0"/>
                  <a:sym typeface="Avenir Light"/>
                </a:rPr>
                <a:t>i2i WAY</a:t>
              </a:r>
            </a:p>
          </p:txBody>
        </p:sp>
        <p:sp>
          <p:nvSpPr>
            <p:cNvPr id="39" name="TextBox 38">
              <a:extLst>
                <a:ext uri="{FF2B5EF4-FFF2-40B4-BE49-F238E27FC236}">
                  <a16:creationId xmlns:a16="http://schemas.microsoft.com/office/drawing/2014/main" id="{2E68E6B1-370C-08C2-2246-C1A0F76A338F}"/>
                </a:ext>
              </a:extLst>
            </p:cNvPr>
            <p:cNvSpPr txBox="1">
              <a:spLocks noGrp="1" noRot="1" noMove="1" noResize="1" noEditPoints="1" noAdjustHandles="1" noChangeArrowheads="1" noChangeShapeType="1"/>
            </p:cNvSpPr>
            <p:nvPr/>
          </p:nvSpPr>
          <p:spPr>
            <a:xfrm>
              <a:off x="5000199" y="4464101"/>
              <a:ext cx="183610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a:buSzPct val="86000"/>
                <a:buBlip>
                  <a:blip r:embed="rId19"/>
                </a:buBlip>
                <a:defRPr sz="1000">
                  <a:latin typeface="☞Gilroy-Regular" panose="00000500000000000000" pitchFamily="2" charset="0"/>
                </a:defRPr>
              </a:lvl1pPr>
              <a:lvl9pPr marL="171450" lvl="8" indent="-171450" algn="l" defTabSz="825500" eaLnBrk="1">
                <a:buBlip>
                  <a:blip r:embed="rId19"/>
                </a:buBlip>
                <a:defRPr sz="1000" kern="0">
                  <a:solidFill>
                    <a:schemeClr val="bg1"/>
                  </a:solidFill>
                  <a:uLnTx/>
                  <a:latin typeface="☞Gilroy-Regular" panose="00000500000000000000" pitchFamily="2" charset="0"/>
                  <a:ea typeface="Gilroy-Bold"/>
                  <a:cs typeface="Gilroy-Bold"/>
                </a:defRPr>
              </a:lvl9pPr>
            </a:lstStyle>
            <a:p>
              <a:pPr marL="171450" marR="0" lvl="8" indent="-171450" defTabSz="825500" rtl="0" eaLnBrk="1" fontAlgn="auto" latinLnBrk="0" hangingPunct="0">
                <a:lnSpc>
                  <a:spcPct val="100000"/>
                </a:lnSpc>
                <a:spcBef>
                  <a:spcPts val="0"/>
                </a:spcBef>
                <a:spcAft>
                  <a:spcPts val="0"/>
                </a:spcAft>
                <a:buClr>
                  <a:srgbClr val="FCD92C"/>
                </a:buClr>
                <a:buSzPct val="66000"/>
                <a:buFontTx/>
                <a:buBlip>
                  <a:blip r:embed="rId19"/>
                </a:buBlip>
                <a:tabLst/>
                <a:defRPr/>
              </a:pPr>
              <a:r>
                <a:rPr kumimoji="0" lang="en-US" b="0" i="0" u="none" strike="noStrike" kern="0" cap="none" spc="0" normalizeH="0" baseline="0" noProof="0" dirty="0">
                  <a:ln>
                    <a:noFill/>
                  </a:ln>
                  <a:effectLst/>
                  <a:uLnTx/>
                  <a:uFillTx/>
                  <a:latin typeface="☞Gilroy-Regular" panose="00000500000000000000" pitchFamily="2" charset="0"/>
                  <a:sym typeface="Gilroy-Bold"/>
                </a:rPr>
                <a:t>Innovation at the core</a:t>
              </a:r>
            </a:p>
            <a:p>
              <a:pPr marL="171450" marR="0" lvl="8" indent="-171450" defTabSz="825500" rtl="0" eaLnBrk="1" fontAlgn="auto" latinLnBrk="0" hangingPunct="0">
                <a:lnSpc>
                  <a:spcPct val="100000"/>
                </a:lnSpc>
                <a:spcBef>
                  <a:spcPts val="0"/>
                </a:spcBef>
                <a:spcAft>
                  <a:spcPts val="0"/>
                </a:spcAft>
                <a:buClr>
                  <a:srgbClr val="FCD92C"/>
                </a:buClr>
                <a:buSzPct val="66000"/>
                <a:buFontTx/>
                <a:buBlip>
                  <a:blip r:embed="rId19"/>
                </a:buBlip>
                <a:tabLst/>
                <a:defRPr/>
              </a:pPr>
              <a:r>
                <a:rPr kumimoji="0" lang="en-US" b="0" i="0" u="none" strike="noStrike" kern="0" cap="none" spc="0" normalizeH="0" baseline="0" noProof="0" dirty="0">
                  <a:ln>
                    <a:noFill/>
                  </a:ln>
                  <a:effectLst/>
                  <a:uLnTx/>
                  <a:uFillTx/>
                  <a:latin typeface="☞Gilroy-Regular" panose="00000500000000000000" pitchFamily="2" charset="0"/>
                  <a:sym typeface="Gilroy-Bold"/>
                </a:rPr>
                <a:t>Centered in value delivery</a:t>
              </a:r>
            </a:p>
            <a:p>
              <a:pPr marL="171450" marR="0" lvl="8" indent="-171450" defTabSz="825500" rtl="0" eaLnBrk="1" fontAlgn="auto" latinLnBrk="0" hangingPunct="0">
                <a:lnSpc>
                  <a:spcPct val="100000"/>
                </a:lnSpc>
                <a:spcBef>
                  <a:spcPts val="0"/>
                </a:spcBef>
                <a:spcAft>
                  <a:spcPts val="0"/>
                </a:spcAft>
                <a:buClr>
                  <a:srgbClr val="FCD92C"/>
                </a:buClr>
                <a:buSzPct val="66000"/>
                <a:buFontTx/>
                <a:buBlip>
                  <a:blip r:embed="rId19"/>
                </a:buBlip>
                <a:tabLst/>
                <a:defRPr/>
              </a:pPr>
              <a:r>
                <a:rPr kumimoji="0" lang="en-US" b="0" i="0" u="none" strike="noStrike" kern="0" cap="none" spc="0" normalizeH="0" baseline="0" noProof="0" dirty="0">
                  <a:ln>
                    <a:noFill/>
                  </a:ln>
                  <a:effectLst/>
                  <a:uLnTx/>
                  <a:uFillTx/>
                  <a:latin typeface="☞Gilroy-Regular" panose="00000500000000000000" pitchFamily="2" charset="0"/>
                  <a:sym typeface="Gilroy-Bold"/>
                </a:rPr>
                <a:t>Ownership of outcomes</a:t>
              </a:r>
            </a:p>
          </p:txBody>
        </p:sp>
        <p:pic>
          <p:nvPicPr>
            <p:cNvPr id="171" name="Graphic 170">
              <a:extLst>
                <a:ext uri="{FF2B5EF4-FFF2-40B4-BE49-F238E27FC236}">
                  <a16:creationId xmlns:a16="http://schemas.microsoft.com/office/drawing/2014/main" id="{C05C5E59-46B2-F3C2-07FF-165C4ABF9B35}"/>
                </a:ext>
              </a:extLst>
            </p:cNvPr>
            <p:cNvPicPr>
              <a:picLocks noGrp="1" noRot="1" noChangeAspect="1" noMove="1" noResize="1" noEditPoints="1" noAdjustHandles="1" noChangeArrowheads="1" noChangeShapeType="1" noCrop="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08692" y="3777680"/>
              <a:ext cx="557928" cy="267624"/>
            </a:xfrm>
            <a:prstGeom prst="rect">
              <a:avLst/>
            </a:prstGeom>
          </p:spPr>
        </p:pic>
        <p:pic>
          <p:nvPicPr>
            <p:cNvPr id="36" name="Picture 35" descr="Icon&#10;&#10;Description automatically generated">
              <a:extLst>
                <a:ext uri="{FF2B5EF4-FFF2-40B4-BE49-F238E27FC236}">
                  <a16:creationId xmlns:a16="http://schemas.microsoft.com/office/drawing/2014/main" id="{6733D5D9-E53C-2B76-BAC6-6C8EEF3D6373}"/>
                </a:ext>
              </a:extLst>
            </p:cNvPr>
            <p:cNvPicPr>
              <a:picLocks noGrp="1" noRot="1" noChangeAspect="1" noMove="1" noResize="1" noEditPoints="1" noAdjustHandles="1" noChangeArrowheads="1" noChangeShapeType="1" noCrop="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5719247" y="3735551"/>
              <a:ext cx="398010" cy="398010"/>
            </a:xfrm>
            <a:prstGeom prst="rect">
              <a:avLst/>
            </a:prstGeom>
          </p:spPr>
        </p:pic>
        <p:pic>
          <p:nvPicPr>
            <p:cNvPr id="28" name="Graphic 27">
              <a:extLst>
                <a:ext uri="{FF2B5EF4-FFF2-40B4-BE49-F238E27FC236}">
                  <a16:creationId xmlns:a16="http://schemas.microsoft.com/office/drawing/2014/main" id="{4F8280D8-D280-E1F4-993E-672D6AC2E832}"/>
                </a:ext>
              </a:extLst>
            </p:cNvPr>
            <p:cNvPicPr>
              <a:picLocks noGrp="1" noRot="1" noChangeAspect="1" noMove="1" noResize="1" noEditPoints="1" noAdjustHandles="1" noChangeArrowheads="1" noChangeShapeType="1" noCrop="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97945" y="3762333"/>
              <a:ext cx="385518" cy="339269"/>
            </a:xfrm>
            <a:prstGeom prst="rect">
              <a:avLst/>
            </a:prstGeom>
          </p:spPr>
        </p:pic>
        <p:sp>
          <p:nvSpPr>
            <p:cNvPr id="17" name="Arrow: Pentagon 16">
              <a:extLst>
                <a:ext uri="{FF2B5EF4-FFF2-40B4-BE49-F238E27FC236}">
                  <a16:creationId xmlns:a16="http://schemas.microsoft.com/office/drawing/2014/main" id="{A9C95623-529E-D13E-A64E-16531DF61975}"/>
                </a:ext>
              </a:extLst>
            </p:cNvPr>
            <p:cNvSpPr>
              <a:spLocks noGrp="1" noRot="1" noMove="1" noResize="1" noEditPoints="1" noAdjustHandles="1" noChangeArrowheads="1" noChangeShapeType="1"/>
            </p:cNvSpPr>
            <p:nvPr/>
          </p:nvSpPr>
          <p:spPr>
            <a:xfrm rot="16200000">
              <a:off x="2936201" y="3258486"/>
              <a:ext cx="1502911" cy="2151980"/>
            </a:xfrm>
            <a:prstGeom prst="homePlate">
              <a:avLst/>
            </a:prstGeom>
            <a:noFill/>
            <a:ln w="38100" cap="flat">
              <a:solidFill>
                <a:srgbClr val="4FA6D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3" name="Arrow: Pentagon 22">
              <a:extLst>
                <a:ext uri="{FF2B5EF4-FFF2-40B4-BE49-F238E27FC236}">
                  <a16:creationId xmlns:a16="http://schemas.microsoft.com/office/drawing/2014/main" id="{D5559119-D181-F932-AFA4-922B35E0D52E}"/>
                </a:ext>
              </a:extLst>
            </p:cNvPr>
            <p:cNvSpPr>
              <a:spLocks noGrp="1" noRot="1" noMove="1" noResize="1" noEditPoints="1" noAdjustHandles="1" noChangeArrowheads="1" noChangeShapeType="1"/>
            </p:cNvSpPr>
            <p:nvPr/>
          </p:nvSpPr>
          <p:spPr>
            <a:xfrm rot="16200000">
              <a:off x="652177" y="3258486"/>
              <a:ext cx="1502911" cy="2151980"/>
            </a:xfrm>
            <a:prstGeom prst="homePlate">
              <a:avLst/>
            </a:prstGeom>
            <a:noFill/>
            <a:ln w="38100" cap="flat">
              <a:solidFill>
                <a:srgbClr val="4FA6D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cxnSp>
        <p:nvCxnSpPr>
          <p:cNvPr id="9" name="Straight Connector 8">
            <a:extLst>
              <a:ext uri="{FF2B5EF4-FFF2-40B4-BE49-F238E27FC236}">
                <a16:creationId xmlns:a16="http://schemas.microsoft.com/office/drawing/2014/main" id="{197301CF-DA70-571F-8B7C-7CE8223D28BD}"/>
              </a:ext>
            </a:extLst>
          </p:cNvPr>
          <p:cNvCxnSpPr>
            <a:cxnSpLocks noGrp="1" noRot="1" noMove="1" noResize="1" noEditPoints="1" noAdjustHandles="1" noChangeArrowheads="1" noChangeShapeType="1"/>
            <a:stCxn id="23" idx="3"/>
          </p:cNvCxnSpPr>
          <p:nvPr/>
        </p:nvCxnSpPr>
        <p:spPr>
          <a:xfrm flipH="1" flipV="1">
            <a:off x="1403632" y="3087181"/>
            <a:ext cx="1" cy="495840"/>
          </a:xfrm>
          <a:prstGeom prst="line">
            <a:avLst/>
          </a:prstGeom>
          <a:noFill/>
          <a:ln w="38100" cap="flat">
            <a:solidFill>
              <a:srgbClr val="4FA6DA"/>
            </a:solidFill>
            <a:prstDash val="solid"/>
            <a:miter lim="400000"/>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7CAEDDB0-B06E-3409-BD7B-76617A62354A}"/>
              </a:ext>
            </a:extLst>
          </p:cNvPr>
          <p:cNvCxnSpPr>
            <a:cxnSpLocks noGrp="1" noRot="1" noMove="1" noResize="1" noEditPoints="1" noAdjustHandles="1" noChangeArrowheads="1" noChangeShapeType="1"/>
          </p:cNvCxnSpPr>
          <p:nvPr/>
        </p:nvCxnSpPr>
        <p:spPr>
          <a:xfrm flipV="1">
            <a:off x="3687657" y="3247820"/>
            <a:ext cx="0" cy="337417"/>
          </a:xfrm>
          <a:prstGeom prst="line">
            <a:avLst/>
          </a:prstGeom>
          <a:noFill/>
          <a:ln w="38100" cap="flat">
            <a:solidFill>
              <a:srgbClr val="4FA6DA"/>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83B293DF-4458-A735-0B1D-4CEFB1C3882E}"/>
              </a:ext>
            </a:extLst>
          </p:cNvPr>
          <p:cNvCxnSpPr>
            <a:cxnSpLocks noGrp="1" noRot="1" noMove="1" noResize="1" noEditPoints="1" noAdjustHandles="1" noChangeArrowheads="1" noChangeShapeType="1"/>
            <a:stCxn id="12" idx="3"/>
          </p:cNvCxnSpPr>
          <p:nvPr/>
        </p:nvCxnSpPr>
        <p:spPr>
          <a:xfrm flipV="1">
            <a:off x="5918252" y="3087181"/>
            <a:ext cx="0" cy="495840"/>
          </a:xfrm>
          <a:prstGeom prst="line">
            <a:avLst/>
          </a:prstGeom>
          <a:noFill/>
          <a:ln w="38100" cap="flat">
            <a:solidFill>
              <a:srgbClr val="4FA6DA"/>
            </a:solidFill>
            <a:prstDash val="solid"/>
            <a:miter lim="4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40E49865-AD23-216D-32E5-7FAF91E903D2}"/>
              </a:ext>
            </a:extLst>
          </p:cNvPr>
          <p:cNvCxnSpPr>
            <a:cxnSpLocks noGrp="1" noRot="1" noMove="1" noResize="1" noEditPoints="1" noAdjustHandles="1" noChangeArrowheads="1" noChangeShapeType="1"/>
          </p:cNvCxnSpPr>
          <p:nvPr/>
        </p:nvCxnSpPr>
        <p:spPr>
          <a:xfrm flipH="1">
            <a:off x="1383560" y="3076518"/>
            <a:ext cx="1390597" cy="0"/>
          </a:xfrm>
          <a:prstGeom prst="line">
            <a:avLst/>
          </a:prstGeom>
          <a:noFill/>
          <a:ln w="38100" cap="flat">
            <a:solidFill>
              <a:srgbClr val="4FA6DA"/>
            </a:solidFill>
            <a:prstDash val="solid"/>
            <a:miter lim="400000"/>
          </a:ln>
          <a:effectLst/>
          <a:sp3d/>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40CA3886-5C3D-1DD3-1D5A-7AB2D4763AB0}"/>
              </a:ext>
            </a:extLst>
          </p:cNvPr>
          <p:cNvCxnSpPr>
            <a:cxnSpLocks noGrp="1" noRot="1" noMove="1" noResize="1" noEditPoints="1" noAdjustHandles="1" noChangeArrowheads="1" noChangeShapeType="1"/>
          </p:cNvCxnSpPr>
          <p:nvPr/>
        </p:nvCxnSpPr>
        <p:spPr>
          <a:xfrm flipH="1">
            <a:off x="4405364" y="3076518"/>
            <a:ext cx="1531937" cy="0"/>
          </a:xfrm>
          <a:prstGeom prst="line">
            <a:avLst/>
          </a:prstGeom>
          <a:noFill/>
          <a:ln w="38100" cap="flat">
            <a:solidFill>
              <a:srgbClr val="4FA6DA"/>
            </a:solidFill>
            <a:prstDash val="solid"/>
            <a:miter lim="400000"/>
          </a:ln>
          <a:effectLst/>
          <a:sp3d/>
        </p:spPr>
        <p:style>
          <a:lnRef idx="0">
            <a:scrgbClr r="0" g="0" b="0"/>
          </a:lnRef>
          <a:fillRef idx="0">
            <a:scrgbClr r="0" g="0" b="0"/>
          </a:fillRef>
          <a:effectRef idx="0">
            <a:scrgbClr r="0" g="0" b="0"/>
          </a:effectRef>
          <a:fontRef idx="none"/>
        </p:style>
      </p:cxnSp>
      <p:pic>
        <p:nvPicPr>
          <p:cNvPr id="5" name="Picture 4" descr="A white text on a black background&#10;&#10;Description automatically generated">
            <a:extLst>
              <a:ext uri="{FF2B5EF4-FFF2-40B4-BE49-F238E27FC236}">
                <a16:creationId xmlns:a16="http://schemas.microsoft.com/office/drawing/2014/main" id="{0968CF56-930C-0384-B580-9A25158F4D51}"/>
              </a:ext>
            </a:extLst>
          </p:cNvPr>
          <p:cNvPicPr>
            <a:picLocks noGrp="1" noRot="1" noChangeAspect="1" noMove="1" noResize="1" noEditPoints="1" noAdjustHandles="1" noChangeArrowheads="1" noChangeShapeType="1" noCrop="1"/>
          </p:cNvPicPr>
          <p:nvPr/>
        </p:nvPicPr>
        <p:blipFill>
          <a:blip r:embed="rId25" cstate="print">
            <a:extLst>
              <a:ext uri="{28A0092B-C50C-407E-A947-70E740481C1C}">
                <a14:useLocalDpi xmlns:a14="http://schemas.microsoft.com/office/drawing/2010/main" val="0"/>
              </a:ext>
            </a:extLst>
          </a:blip>
          <a:stretch>
            <a:fillRect/>
          </a:stretch>
        </p:blipFill>
        <p:spPr>
          <a:xfrm>
            <a:off x="8098784" y="39654"/>
            <a:ext cx="961874" cy="608046"/>
          </a:xfrm>
          <a:prstGeom prst="rect">
            <a:avLst/>
          </a:prstGeom>
        </p:spPr>
      </p:pic>
      <p:grpSp>
        <p:nvGrpSpPr>
          <p:cNvPr id="19" name="Group 18">
            <a:extLst>
              <a:ext uri="{FF2B5EF4-FFF2-40B4-BE49-F238E27FC236}">
                <a16:creationId xmlns:a16="http://schemas.microsoft.com/office/drawing/2014/main" id="{79181790-F7C7-51A2-0D2B-F884993F8B51}"/>
              </a:ext>
            </a:extLst>
          </p:cNvPr>
          <p:cNvGrpSpPr>
            <a:grpSpLocks noGrp="1" noUngrp="1" noRot="1" noMove="1" noResize="1"/>
          </p:cNvGrpSpPr>
          <p:nvPr/>
        </p:nvGrpSpPr>
        <p:grpSpPr>
          <a:xfrm>
            <a:off x="7437878" y="4267711"/>
            <a:ext cx="1715646" cy="468402"/>
            <a:chOff x="7437878" y="4220091"/>
            <a:chExt cx="1715646" cy="468402"/>
          </a:xfrm>
        </p:grpSpPr>
        <p:sp>
          <p:nvSpPr>
            <p:cNvPr id="14" name="Rectangle 13">
              <a:extLst>
                <a:ext uri="{FF2B5EF4-FFF2-40B4-BE49-F238E27FC236}">
                  <a16:creationId xmlns:a16="http://schemas.microsoft.com/office/drawing/2014/main" id="{FF16EF72-5634-8A50-7B56-4AF1175178BD}"/>
                </a:ext>
              </a:extLst>
            </p:cNvPr>
            <p:cNvSpPr>
              <a:spLocks noGrp="1" noRot="1" noMove="1" noResize="1" noEditPoints="1" noAdjustHandles="1" noChangeArrowheads="1" noChangeShapeType="1"/>
            </p:cNvSpPr>
            <p:nvPr/>
          </p:nvSpPr>
          <p:spPr>
            <a:xfrm>
              <a:off x="7437878" y="4220135"/>
              <a:ext cx="1715646" cy="468314"/>
            </a:xfrm>
            <a:prstGeom prst="rect">
              <a:avLst/>
            </a:prstGeom>
            <a:solidFill>
              <a:schemeClr val="bg1">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66" name="Cutting edge tech companies">
              <a:extLst>
                <a:ext uri="{FF2B5EF4-FFF2-40B4-BE49-F238E27FC236}">
                  <a16:creationId xmlns:a16="http://schemas.microsoft.com/office/drawing/2014/main" id="{2E24BA24-8DB3-675E-216D-A94A14CF9C9C}"/>
                </a:ext>
              </a:extLst>
            </p:cNvPr>
            <p:cNvSpPr txBox="1">
              <a:spLocks noGrp="1" noRot="1" noMove="1" noResize="1" noEditPoints="1" noAdjustHandles="1" noChangeArrowheads="1" noChangeShapeType="1"/>
            </p:cNvSpPr>
            <p:nvPr/>
          </p:nvSpPr>
          <p:spPr>
            <a:xfrm>
              <a:off x="7452406" y="4220091"/>
              <a:ext cx="1686590" cy="4684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49056" tIns="49056" rIns="49056" bIns="49056" anchor="ctr">
              <a:spAutoFit/>
            </a:bodyPr>
            <a:lstStyle>
              <a:lvl1pPr algn="l">
                <a:defRPr sz="3200">
                  <a:solidFill>
                    <a:srgbClr val="4F4F4F"/>
                  </a:solidFill>
                  <a:latin typeface="Gilroy-Medium"/>
                  <a:ea typeface="Gilroy-Medium"/>
                  <a:cs typeface="Gilroy-Medium"/>
                  <a:sym typeface="Gilroy-Medium"/>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chemeClr val="tx1"/>
                  </a:solidFill>
                  <a:effectLst/>
                  <a:uLnTx/>
                  <a:uFillTx/>
                  <a:latin typeface="☞Gilroy-Medium" panose="00000600000000000000" pitchFamily="2" charset="0"/>
                  <a:sym typeface="Gilroy-Medium"/>
                </a:rPr>
                <a:t>Cutting</a:t>
              </a:r>
              <a:r>
                <a:rPr kumimoji="0" lang="en-US" sz="1200" b="0" i="0" u="none" strike="noStrike" kern="0" cap="none" spc="0" normalizeH="0" baseline="0" noProof="0">
                  <a:ln>
                    <a:noFill/>
                  </a:ln>
                  <a:solidFill>
                    <a:schemeClr val="tx1"/>
                  </a:solidFill>
                  <a:effectLst/>
                  <a:uLnTx/>
                  <a:uFillTx/>
                  <a:latin typeface="☞Gilroy-Medium" panose="00000600000000000000" pitchFamily="2" charset="0"/>
                  <a:sym typeface="Gilroy-Medium"/>
                </a:rPr>
                <a:t>-e</a:t>
              </a:r>
              <a:r>
                <a:rPr kumimoji="0" sz="1200" b="0" i="0" u="none" strike="noStrike" kern="0" cap="none" spc="0" normalizeH="0" baseline="0" noProof="0">
                  <a:ln>
                    <a:noFill/>
                  </a:ln>
                  <a:solidFill>
                    <a:schemeClr val="tx1"/>
                  </a:solidFill>
                  <a:effectLst/>
                  <a:uLnTx/>
                  <a:uFillTx/>
                  <a:latin typeface="☞Gilroy-Medium" panose="00000600000000000000" pitchFamily="2" charset="0"/>
                  <a:sym typeface="Gilroy-Medium"/>
                </a:rPr>
                <a:t>dge </a:t>
              </a:r>
              <a:r>
                <a:rPr kumimoji="0" lang="en-US" sz="1200" b="0" i="0" u="none" strike="noStrike" kern="0" cap="none" spc="0" normalizeH="0" baseline="0" noProof="0">
                  <a:ln>
                    <a:noFill/>
                  </a:ln>
                  <a:solidFill>
                    <a:schemeClr val="tx1"/>
                  </a:solidFill>
                  <a:effectLst/>
                  <a:uLnTx/>
                  <a:uFillTx/>
                  <a:latin typeface="☞Gilroy-Medium" panose="00000600000000000000" pitchFamily="2" charset="0"/>
                  <a:sym typeface="Gilroy-Medium"/>
                </a:rPr>
                <a:t>T</a:t>
              </a:r>
              <a:r>
                <a:rPr kumimoji="0" sz="1200" b="0" i="0" u="none" strike="noStrike" kern="0" cap="none" spc="0" normalizeH="0" baseline="0" noProof="0">
                  <a:ln>
                    <a:noFill/>
                  </a:ln>
                  <a:solidFill>
                    <a:schemeClr val="tx1"/>
                  </a:solidFill>
                  <a:effectLst/>
                  <a:uLnTx/>
                  <a:uFillTx/>
                  <a:latin typeface="☞Gilroy-Medium" panose="00000600000000000000" pitchFamily="2" charset="0"/>
                  <a:sym typeface="Gilroy-Medium"/>
                </a:rPr>
                <a:t>ech </a:t>
              </a:r>
              <a:endParaRPr kumimoji="0" lang="en-US" sz="1200" b="0" i="0" u="none" strike="noStrike" kern="0" cap="none" spc="0" normalizeH="0" baseline="0" noProof="0">
                <a:ln>
                  <a:noFill/>
                </a:ln>
                <a:solidFill>
                  <a:schemeClr val="tx1"/>
                </a:solidFill>
                <a:effectLst/>
                <a:uLnTx/>
                <a:uFillTx/>
                <a:latin typeface="☞Gilroy-Medium" panose="00000600000000000000" pitchFamily="2" charset="0"/>
                <a:sym typeface="Gilroy-Medium"/>
              </a:endParaRP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latin typeface="☞Gilroy-Medium" panose="00000600000000000000" pitchFamily="2" charset="0"/>
                  <a:sym typeface="Gilroy-Medium"/>
                </a:rPr>
                <a:t>C</a:t>
              </a:r>
              <a:r>
                <a:rPr kumimoji="0" sz="1200" b="0" i="0" u="none" strike="noStrike" kern="0" cap="none" spc="0" normalizeH="0" baseline="0" noProof="0">
                  <a:ln>
                    <a:noFill/>
                  </a:ln>
                  <a:solidFill>
                    <a:schemeClr val="tx1"/>
                  </a:solidFill>
                  <a:effectLst/>
                  <a:uLnTx/>
                  <a:uFillTx/>
                  <a:latin typeface="☞Gilroy-Medium" panose="00000600000000000000" pitchFamily="2" charset="0"/>
                  <a:sym typeface="Gilroy-Medium"/>
                </a:rPr>
                <a:t>ompanies</a:t>
              </a:r>
            </a:p>
          </p:txBody>
        </p:sp>
      </p:grpSp>
      <p:sp>
        <p:nvSpPr>
          <p:cNvPr id="21" name="Oval 20">
            <a:extLst>
              <a:ext uri="{FF2B5EF4-FFF2-40B4-BE49-F238E27FC236}">
                <a16:creationId xmlns:a16="http://schemas.microsoft.com/office/drawing/2014/main" id="{385BD437-EBAC-16E7-FC2F-D315CAA7AE3E}"/>
              </a:ext>
            </a:extLst>
          </p:cNvPr>
          <p:cNvSpPr>
            <a:spLocks noGrp="1" noRot="1" noMove="1" noResize="1" noEditPoints="1" noAdjustHandles="1" noChangeArrowheads="1" noChangeShapeType="1"/>
          </p:cNvSpPr>
          <p:nvPr/>
        </p:nvSpPr>
        <p:spPr>
          <a:xfrm>
            <a:off x="4369375" y="3007519"/>
            <a:ext cx="137998" cy="137998"/>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4" name="Oval 23">
            <a:extLst>
              <a:ext uri="{FF2B5EF4-FFF2-40B4-BE49-F238E27FC236}">
                <a16:creationId xmlns:a16="http://schemas.microsoft.com/office/drawing/2014/main" id="{AA54015F-130C-0506-0AFC-4B29091D69B7}"/>
              </a:ext>
            </a:extLst>
          </p:cNvPr>
          <p:cNvSpPr>
            <a:spLocks noGrp="1" noRot="1" noMove="1" noResize="1" noEditPoints="1" noAdjustHandles="1" noChangeArrowheads="1" noChangeShapeType="1"/>
          </p:cNvSpPr>
          <p:nvPr/>
        </p:nvSpPr>
        <p:spPr>
          <a:xfrm>
            <a:off x="2685834" y="3007519"/>
            <a:ext cx="137998" cy="137998"/>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6" name="Oval 25">
            <a:extLst>
              <a:ext uri="{FF2B5EF4-FFF2-40B4-BE49-F238E27FC236}">
                <a16:creationId xmlns:a16="http://schemas.microsoft.com/office/drawing/2014/main" id="{8C017BDF-8DDB-56D0-EFC5-B8FE0B7D0A2D}"/>
              </a:ext>
            </a:extLst>
          </p:cNvPr>
          <p:cNvSpPr>
            <a:spLocks noGrp="1" noRot="1" noMove="1" noResize="1" noEditPoints="1" noAdjustHandles="1" noChangeArrowheads="1" noChangeShapeType="1"/>
          </p:cNvSpPr>
          <p:nvPr/>
        </p:nvSpPr>
        <p:spPr>
          <a:xfrm>
            <a:off x="3622094" y="3232011"/>
            <a:ext cx="137998" cy="137998"/>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Tree>
    <p:extLst>
      <p:ext uri="{BB962C8B-B14F-4D97-AF65-F5344CB8AC3E}">
        <p14:creationId xmlns:p14="http://schemas.microsoft.com/office/powerpoint/2010/main" val="85404433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FFD435A-414A-1E31-7299-55328739CCE6}"/>
              </a:ext>
            </a:extLst>
          </p:cNvPr>
          <p:cNvSpPr>
            <a:spLocks noGrp="1" noRot="1" noMove="1" noResize="1" noEditPoints="1" noAdjustHandles="1" noChangeArrowheads="1" noChangeShapeType="1"/>
          </p:cNvSpPr>
          <p:nvPr/>
        </p:nvSpPr>
        <p:spPr>
          <a:xfrm>
            <a:off x="-5788" y="0"/>
            <a:ext cx="9164937" cy="514350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 name="Slide Number Placeholder 1">
            <a:extLst>
              <a:ext uri="{FF2B5EF4-FFF2-40B4-BE49-F238E27FC236}">
                <a16:creationId xmlns:a16="http://schemas.microsoft.com/office/drawing/2014/main" id="{731212D5-CF08-9A6A-FE94-E6937C56C313}"/>
              </a:ext>
            </a:extLst>
          </p:cNvPr>
          <p:cNvSpPr>
            <a:spLocks noGrp="1"/>
          </p:cNvSpPr>
          <p:nvPr>
            <p:ph type="sldNum" sz="quarter" idx="11"/>
          </p:nvPr>
        </p:nvSpPr>
        <p:spPr>
          <a:xfrm>
            <a:off x="6740564" y="4760668"/>
            <a:ext cx="2177562" cy="273844"/>
          </a:xfrm>
        </p:spPr>
        <p:txBody>
          <a:bodyPr/>
          <a:lstStyle/>
          <a:p>
            <a:fld id="{6BE4006C-3E8C-43D4-AC9B-61402CF60353}" type="slidenum">
              <a:rPr lang="en-IN" smtClean="0"/>
              <a:pPr/>
              <a:t>3</a:t>
            </a:fld>
            <a:endParaRPr lang="en-IN"/>
          </a:p>
        </p:txBody>
      </p:sp>
      <p:pic>
        <p:nvPicPr>
          <p:cNvPr id="2058" name="Picture 2057" descr="A white text on a black background&#10;&#10;Description automatically generated">
            <a:extLst>
              <a:ext uri="{FF2B5EF4-FFF2-40B4-BE49-F238E27FC236}">
                <a16:creationId xmlns:a16="http://schemas.microsoft.com/office/drawing/2014/main" id="{8B7CB32E-7D3F-56A0-93BA-CB2CDB715638}"/>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8098784" y="39654"/>
            <a:ext cx="961874" cy="608046"/>
          </a:xfrm>
          <a:prstGeom prst="rect">
            <a:avLst/>
          </a:prstGeom>
        </p:spPr>
      </p:pic>
      <p:sp>
        <p:nvSpPr>
          <p:cNvPr id="18" name="Title 6">
            <a:extLst>
              <a:ext uri="{FF2B5EF4-FFF2-40B4-BE49-F238E27FC236}">
                <a16:creationId xmlns:a16="http://schemas.microsoft.com/office/drawing/2014/main" id="{70D7E62A-FC71-5C4A-FDA1-42CBD22C9B68}"/>
              </a:ext>
            </a:extLst>
          </p:cNvPr>
          <p:cNvSpPr txBox="1">
            <a:spLocks noGrp="1" noRot="1" noMove="1" noResize="1" noEditPoints="1" noAdjustHandles="1" noChangeArrowheads="1" noChangeShapeType="1"/>
          </p:cNvSpPr>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hangingPunct="1"/>
            <a:r>
              <a:rPr lang="en-IN" b="1" cap="none" spc="300">
                <a:solidFill>
                  <a:srgbClr val="4FA6DA"/>
                </a:solidFill>
                <a:latin typeface="☞Gilroy-Bold" panose="00000800000000000000"/>
              </a:rPr>
              <a:t>i2i</a:t>
            </a:r>
            <a:r>
              <a:rPr lang="en-IN" b="1" spc="300">
                <a:solidFill>
                  <a:srgbClr val="4FA6DA"/>
                </a:solidFill>
                <a:latin typeface="☞Gilroy-Bold" panose="00000800000000000000"/>
              </a:rPr>
              <a:t> technical Solutions </a:t>
            </a:r>
            <a:endParaRPr lang="en-IN" b="1">
              <a:solidFill>
                <a:srgbClr val="4FA6DA"/>
              </a:solidFill>
              <a:latin typeface="☞Gilroy-Bold" panose="00000800000000000000"/>
            </a:endParaRPr>
          </a:p>
        </p:txBody>
      </p:sp>
      <p:grpSp>
        <p:nvGrpSpPr>
          <p:cNvPr id="2078" name="Group 2077">
            <a:extLst>
              <a:ext uri="{FF2B5EF4-FFF2-40B4-BE49-F238E27FC236}">
                <a16:creationId xmlns:a16="http://schemas.microsoft.com/office/drawing/2014/main" id="{E9786D67-143E-54B3-C58B-5DA33DD762E0}"/>
              </a:ext>
            </a:extLst>
          </p:cNvPr>
          <p:cNvGrpSpPr/>
          <p:nvPr/>
        </p:nvGrpSpPr>
        <p:grpSpPr>
          <a:xfrm>
            <a:off x="2070558" y="737898"/>
            <a:ext cx="1677348" cy="2121821"/>
            <a:chOff x="2070558" y="737898"/>
            <a:chExt cx="1677348" cy="2121821"/>
          </a:xfrm>
        </p:grpSpPr>
        <p:sp>
          <p:nvSpPr>
            <p:cNvPr id="3" name="Rectangle 2">
              <a:extLst>
                <a:ext uri="{FF2B5EF4-FFF2-40B4-BE49-F238E27FC236}">
                  <a16:creationId xmlns:a16="http://schemas.microsoft.com/office/drawing/2014/main" id="{161029DB-D991-CE22-0AB4-B0B8FC7BD032}"/>
                </a:ext>
              </a:extLst>
            </p:cNvPr>
            <p:cNvSpPr>
              <a:spLocks/>
            </p:cNvSpPr>
            <p:nvPr/>
          </p:nvSpPr>
          <p:spPr>
            <a:xfrm>
              <a:off x="2072915" y="739024"/>
              <a:ext cx="1669974" cy="1818897"/>
            </a:xfrm>
            <a:prstGeom prst="rect">
              <a:avLst/>
            </a:prstGeom>
            <a:solidFill>
              <a:schemeClr val="tx1">
                <a:alpha val="3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37" name="Solution provider in engineering excellence">
              <a:extLst>
                <a:ext uri="{FF2B5EF4-FFF2-40B4-BE49-F238E27FC236}">
                  <a16:creationId xmlns:a16="http://schemas.microsoft.com/office/drawing/2014/main" id="{B508B29B-2A51-F92C-CEC2-8674DABD01A1}"/>
                </a:ext>
              </a:extLst>
            </p:cNvPr>
            <p:cNvSpPr txBox="1">
              <a:spLocks/>
            </p:cNvSpPr>
            <p:nvPr/>
          </p:nvSpPr>
          <p:spPr>
            <a:xfrm>
              <a:off x="2089482" y="1158943"/>
              <a:ext cx="1628381" cy="9523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191" tIns="18191" rIns="18191" bIns="18191"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defTabSz="169530">
                <a:buSzPct val="87000"/>
                <a:buBlip>
                  <a:blip r:embed="rId4"/>
                </a:buBlip>
                <a:defRPr sz="1000">
                  <a:solidFill>
                    <a:schemeClr val="tx1">
                      <a:lumMod val="75000"/>
                      <a:lumOff val="25000"/>
                    </a:schemeClr>
                  </a:solidFill>
                  <a:latin typeface="☞Gilroy-Medium" panose="00000600000000000000" pitchFamily="2" charset="0"/>
                  <a:ea typeface="Gilroy-Medium"/>
                  <a:cs typeface="Poppins" pitchFamily="2" charset="77"/>
                </a:defRPr>
              </a:lvl1pPr>
            </a:lstStyle>
            <a:p>
              <a:pPr marL="90488" indent="-90488">
                <a:buSzPct val="100000"/>
                <a:buFont typeface="Arial" panose="020B0604020202020204" pitchFamily="34" charset="0"/>
                <a:buChar char="•"/>
              </a:pPr>
              <a:r>
                <a:rPr lang="en-US" sz="850">
                  <a:solidFill>
                    <a:schemeClr val="bg1"/>
                  </a:solidFill>
                  <a:latin typeface="☞Gilroy-Medium"/>
                  <a:cs typeface="Poppins"/>
                </a:rPr>
                <a:t>Consult &amp; Strategy</a:t>
              </a:r>
            </a:p>
            <a:p>
              <a:pPr marL="90488" indent="-90488">
                <a:buSzPct val="100000"/>
                <a:buFont typeface="Arial" panose="020B0604020202020204" pitchFamily="34" charset="0"/>
                <a:buChar char="•"/>
              </a:pPr>
              <a:r>
                <a:rPr lang="en-US" sz="850">
                  <a:solidFill>
                    <a:schemeClr val="bg1"/>
                  </a:solidFill>
                  <a:latin typeface="☞Gilroy-Medium"/>
                  <a:cs typeface="Poppins"/>
                </a:rPr>
                <a:t>Tech Assess &amp; Selection </a:t>
              </a:r>
            </a:p>
            <a:p>
              <a:pPr marL="90488" indent="-90488">
                <a:buSzPct val="100000"/>
                <a:buFont typeface="Arial" panose="020B0604020202020204" pitchFamily="34" charset="0"/>
                <a:buChar char="•"/>
              </a:pPr>
              <a:r>
                <a:rPr lang="en-US" sz="850">
                  <a:solidFill>
                    <a:schemeClr val="bg1"/>
                  </a:solidFill>
                  <a:latin typeface="☞Gilroy-Medium"/>
                  <a:cs typeface="Poppins"/>
                </a:rPr>
                <a:t>Solution Design &amp; </a:t>
              </a:r>
              <a:r>
                <a:rPr lang="en-US" sz="850" err="1">
                  <a:solidFill>
                    <a:schemeClr val="bg1"/>
                  </a:solidFill>
                  <a:latin typeface="☞Gilroy-Medium"/>
                  <a:cs typeface="Poppins"/>
                </a:rPr>
                <a:t>Impl</a:t>
              </a:r>
              <a:r>
                <a:rPr lang="en-US" sz="850">
                  <a:solidFill>
                    <a:schemeClr val="bg1"/>
                  </a:solidFill>
                  <a:latin typeface="☞Gilroy-Medium"/>
                  <a:cs typeface="Poppins"/>
                </a:rPr>
                <a:t>. </a:t>
              </a:r>
            </a:p>
            <a:p>
              <a:pPr marL="90488" indent="-90488">
                <a:buSzPct val="100000"/>
                <a:buFont typeface="Arial" panose="020B0604020202020204" pitchFamily="34" charset="0"/>
                <a:buChar char="•"/>
              </a:pPr>
              <a:r>
                <a:rPr lang="en-US" sz="850">
                  <a:solidFill>
                    <a:schemeClr val="bg1"/>
                  </a:solidFill>
                  <a:latin typeface="☞Gilroy-Medium"/>
                  <a:cs typeface="Poppins"/>
                </a:rPr>
                <a:t>Ongoing </a:t>
              </a:r>
              <a:r>
                <a:rPr lang="en-US" sz="850" err="1">
                  <a:solidFill>
                    <a:schemeClr val="bg1"/>
                  </a:solidFill>
                  <a:latin typeface="☞Gilroy-Medium"/>
                  <a:cs typeface="Poppins"/>
                </a:rPr>
                <a:t>Maint</a:t>
              </a:r>
              <a:r>
                <a:rPr lang="en-US" sz="850">
                  <a:solidFill>
                    <a:schemeClr val="bg1"/>
                  </a:solidFill>
                  <a:latin typeface="☞Gilroy-Medium"/>
                  <a:cs typeface="Poppins"/>
                </a:rPr>
                <a:t>. &amp; Supp</a:t>
              </a:r>
            </a:p>
            <a:p>
              <a:pPr marL="90488" indent="-90488">
                <a:buSzPct val="100000"/>
                <a:buFont typeface="Arial" panose="020B0604020202020204" pitchFamily="34" charset="0"/>
                <a:buChar char="•"/>
              </a:pPr>
              <a:r>
                <a:rPr lang="en-US" sz="850">
                  <a:solidFill>
                    <a:schemeClr val="bg1"/>
                  </a:solidFill>
                  <a:latin typeface="☞Gilroy-Medium"/>
                  <a:cs typeface="Poppins"/>
                </a:rPr>
                <a:t>Cyber Risk </a:t>
              </a:r>
              <a:r>
                <a:rPr lang="en-US" sz="850" err="1">
                  <a:solidFill>
                    <a:schemeClr val="bg1"/>
                  </a:solidFill>
                  <a:latin typeface="☞Gilroy-Medium"/>
                  <a:cs typeface="Poppins"/>
                </a:rPr>
                <a:t>Mgmt</a:t>
              </a:r>
              <a:r>
                <a:rPr lang="en-US" sz="850">
                  <a:solidFill>
                    <a:schemeClr val="bg1"/>
                  </a:solidFill>
                  <a:latin typeface="☞Gilroy-Medium"/>
                  <a:cs typeface="Poppins"/>
                </a:rPr>
                <a:t> </a:t>
              </a:r>
            </a:p>
            <a:p>
              <a:pPr marL="90488" indent="-90488">
                <a:buSzPct val="100000"/>
                <a:buFont typeface="Arial" panose="020B0604020202020204" pitchFamily="34" charset="0"/>
                <a:buChar char="•"/>
              </a:pPr>
              <a:r>
                <a:rPr lang="en-US" sz="850">
                  <a:solidFill>
                    <a:schemeClr val="bg1"/>
                  </a:solidFill>
                  <a:latin typeface="☞Gilroy-Medium"/>
                  <a:cs typeface="Poppins"/>
                </a:rPr>
                <a:t>Performance Monitoring &amp; Optimization</a:t>
              </a:r>
            </a:p>
          </p:txBody>
        </p:sp>
        <p:sp>
          <p:nvSpPr>
            <p:cNvPr id="5" name="Arrow: Pentagon 4">
              <a:extLst>
                <a:ext uri="{FF2B5EF4-FFF2-40B4-BE49-F238E27FC236}">
                  <a16:creationId xmlns:a16="http://schemas.microsoft.com/office/drawing/2014/main" id="{F8F0F83B-2BD5-E7D9-4941-5D754931B825}"/>
                </a:ext>
              </a:extLst>
            </p:cNvPr>
            <p:cNvSpPr>
              <a:spLocks/>
            </p:cNvSpPr>
            <p:nvPr/>
          </p:nvSpPr>
          <p:spPr>
            <a:xfrm>
              <a:off x="2071106" y="737898"/>
              <a:ext cx="1668608" cy="286415"/>
            </a:xfrm>
            <a:prstGeom prst="homePlate">
              <a:avLst/>
            </a:prstGeom>
            <a:no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36" name="TextBox 35">
              <a:extLst>
                <a:ext uri="{FF2B5EF4-FFF2-40B4-BE49-F238E27FC236}">
                  <a16:creationId xmlns:a16="http://schemas.microsoft.com/office/drawing/2014/main" id="{17B309C5-B383-5749-41C2-CF8AE00840D7}"/>
                </a:ext>
              </a:extLst>
            </p:cNvPr>
            <p:cNvSpPr txBox="1">
              <a:spLocks/>
            </p:cNvSpPr>
            <p:nvPr/>
          </p:nvSpPr>
          <p:spPr>
            <a:xfrm>
              <a:off x="2071105" y="752815"/>
              <a:ext cx="1604760" cy="253916"/>
            </a:xfrm>
            <a:prstGeom prst="rect">
              <a:avLst/>
            </a:prstGeom>
            <a:noFill/>
          </p:spPr>
          <p:txBody>
            <a:bodyPr wrap="square" rtlCol="0">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306095">
                <a:defRPr sz="1200">
                  <a:solidFill>
                    <a:srgbClr val="06667E"/>
                  </a:solidFill>
                  <a:latin typeface="☞Gilroy-Bold" panose="00000800000000000000" pitchFamily="2" charset="0"/>
                </a:defRPr>
              </a:lvl1pPr>
            </a:lstStyle>
            <a:p>
              <a:pPr algn="l"/>
              <a:r>
                <a:rPr lang="en-US" sz="1050" b="1">
                  <a:solidFill>
                    <a:schemeClr val="bg1"/>
                  </a:solidFill>
                  <a:sym typeface="Fira Sans"/>
                </a:rPr>
                <a:t>Industrial IoT</a:t>
              </a:r>
              <a:endParaRPr lang="en-US" sz="1050" b="1">
                <a:solidFill>
                  <a:schemeClr val="bg1"/>
                </a:solidFill>
              </a:endParaRPr>
            </a:p>
          </p:txBody>
        </p:sp>
        <p:cxnSp>
          <p:nvCxnSpPr>
            <p:cNvPr id="63" name="Straight Connector 62">
              <a:extLst>
                <a:ext uri="{FF2B5EF4-FFF2-40B4-BE49-F238E27FC236}">
                  <a16:creationId xmlns:a16="http://schemas.microsoft.com/office/drawing/2014/main" id="{B82B2F67-ACB9-F245-45D5-8C9855858369}"/>
                </a:ext>
              </a:extLst>
            </p:cNvPr>
            <p:cNvCxnSpPr>
              <a:cxnSpLocks/>
            </p:cNvCxnSpPr>
            <p:nvPr/>
          </p:nvCxnSpPr>
          <p:spPr>
            <a:xfrm flipH="1">
              <a:off x="3740058" y="881106"/>
              <a:ext cx="2831" cy="1972263"/>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9BD4866E-579F-0584-15E8-1FFD76B902C2}"/>
                </a:ext>
              </a:extLst>
            </p:cNvPr>
            <p:cNvSpPr>
              <a:spLocks/>
            </p:cNvSpPr>
            <p:nvPr/>
          </p:nvSpPr>
          <p:spPr>
            <a:xfrm>
              <a:off x="2077097" y="2326412"/>
              <a:ext cx="1670809" cy="53330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034" name="Picture 10">
              <a:extLst>
                <a:ext uri="{FF2B5EF4-FFF2-40B4-BE49-F238E27FC236}">
                  <a16:creationId xmlns:a16="http://schemas.microsoft.com/office/drawing/2014/main" id="{95986240-F60C-7E35-7BD2-0D1BF7E583A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17281" y="2369551"/>
              <a:ext cx="535279" cy="20991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81FD127-1CDD-9232-BE9F-DD78FE07647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735" t="29704" r="18435" b="32647"/>
            <a:stretch/>
          </p:blipFill>
          <p:spPr bwMode="auto">
            <a:xfrm>
              <a:off x="2920030" y="2576084"/>
              <a:ext cx="782213" cy="25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a:extLst>
                <a:ext uri="{FF2B5EF4-FFF2-40B4-BE49-F238E27FC236}">
                  <a16:creationId xmlns:a16="http://schemas.microsoft.com/office/drawing/2014/main" id="{ADB02637-B3D9-79DF-793C-84C2231E4829}"/>
                </a:ext>
              </a:extLst>
            </p:cNvPr>
            <p:cNvPicPr>
              <a:picLocks noChangeAspect="1"/>
            </p:cNvPicPr>
            <p:nvPr/>
          </p:nvPicPr>
          <p:blipFill>
            <a:blip r:embed="rId7"/>
            <a:stretch>
              <a:fillRect/>
            </a:stretch>
          </p:blipFill>
          <p:spPr>
            <a:xfrm>
              <a:off x="2137632" y="2606647"/>
              <a:ext cx="576958" cy="223506"/>
            </a:xfrm>
            <a:prstGeom prst="rect">
              <a:avLst/>
            </a:prstGeom>
          </p:spPr>
        </p:pic>
        <p:pic>
          <p:nvPicPr>
            <p:cNvPr id="56" name="Picture 55">
              <a:extLst>
                <a:ext uri="{FF2B5EF4-FFF2-40B4-BE49-F238E27FC236}">
                  <a16:creationId xmlns:a16="http://schemas.microsoft.com/office/drawing/2014/main" id="{AEAD4375-B940-DB2F-EBF9-FBD53217C53D}"/>
                </a:ext>
              </a:extLst>
            </p:cNvPr>
            <p:cNvPicPr>
              <a:picLocks noChangeAspect="1"/>
            </p:cNvPicPr>
            <p:nvPr/>
          </p:nvPicPr>
          <p:blipFill>
            <a:blip r:embed="rId8"/>
            <a:stretch>
              <a:fillRect/>
            </a:stretch>
          </p:blipFill>
          <p:spPr>
            <a:xfrm>
              <a:off x="2130977" y="2376338"/>
              <a:ext cx="587566" cy="211318"/>
            </a:xfrm>
            <a:prstGeom prst="rect">
              <a:avLst/>
            </a:prstGeom>
          </p:spPr>
        </p:pic>
        <p:sp>
          <p:nvSpPr>
            <p:cNvPr id="3085" name="Half Frame 3084">
              <a:extLst>
                <a:ext uri="{FF2B5EF4-FFF2-40B4-BE49-F238E27FC236}">
                  <a16:creationId xmlns:a16="http://schemas.microsoft.com/office/drawing/2014/main" id="{47B4EA8A-0900-8CFF-9684-F8697D4E8E7E}"/>
                </a:ext>
              </a:extLst>
            </p:cNvPr>
            <p:cNvSpPr>
              <a:spLocks/>
            </p:cNvSpPr>
            <p:nvPr/>
          </p:nvSpPr>
          <p:spPr>
            <a:xfrm rot="8100000">
              <a:off x="3489697" y="791472"/>
              <a:ext cx="179266" cy="179266"/>
            </a:xfrm>
            <a:prstGeom prst="halfFrame">
              <a:avLst/>
            </a:pr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cxnSp>
          <p:nvCxnSpPr>
            <p:cNvPr id="52" name="Straight Connector 51">
              <a:extLst>
                <a:ext uri="{FF2B5EF4-FFF2-40B4-BE49-F238E27FC236}">
                  <a16:creationId xmlns:a16="http://schemas.microsoft.com/office/drawing/2014/main" id="{74D53408-823B-C61E-0328-B84BE1C8E8FC}"/>
                </a:ext>
              </a:extLst>
            </p:cNvPr>
            <p:cNvCxnSpPr>
              <a:cxnSpLocks/>
            </p:cNvCxnSpPr>
            <p:nvPr/>
          </p:nvCxnSpPr>
          <p:spPr>
            <a:xfrm>
              <a:off x="2070558" y="1015525"/>
              <a:ext cx="0" cy="1844194"/>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grpSp>
      <p:grpSp>
        <p:nvGrpSpPr>
          <p:cNvPr id="4096" name="Group 4095">
            <a:extLst>
              <a:ext uri="{FF2B5EF4-FFF2-40B4-BE49-F238E27FC236}">
                <a16:creationId xmlns:a16="http://schemas.microsoft.com/office/drawing/2014/main" id="{A96A75FC-AAB5-7D71-D364-F55BEDC67205}"/>
              </a:ext>
            </a:extLst>
          </p:cNvPr>
          <p:cNvGrpSpPr/>
          <p:nvPr/>
        </p:nvGrpSpPr>
        <p:grpSpPr>
          <a:xfrm>
            <a:off x="3814804" y="737898"/>
            <a:ext cx="1728486" cy="2121821"/>
            <a:chOff x="3814804" y="737898"/>
            <a:chExt cx="1728486" cy="2121821"/>
          </a:xfrm>
        </p:grpSpPr>
        <p:sp>
          <p:nvSpPr>
            <p:cNvPr id="23" name="Rectangle 22">
              <a:extLst>
                <a:ext uri="{FF2B5EF4-FFF2-40B4-BE49-F238E27FC236}">
                  <a16:creationId xmlns:a16="http://schemas.microsoft.com/office/drawing/2014/main" id="{B6C7EA5D-0F38-8722-8287-6C52A6C83DF4}"/>
                </a:ext>
              </a:extLst>
            </p:cNvPr>
            <p:cNvSpPr>
              <a:spLocks/>
            </p:cNvSpPr>
            <p:nvPr/>
          </p:nvSpPr>
          <p:spPr>
            <a:xfrm>
              <a:off x="3823926" y="739024"/>
              <a:ext cx="1708421" cy="1818897"/>
            </a:xfrm>
            <a:prstGeom prst="rect">
              <a:avLst/>
            </a:prstGeom>
            <a:solidFill>
              <a:schemeClr val="tx1">
                <a:alpha val="3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7" name="Arrow: Pentagon 6">
              <a:extLst>
                <a:ext uri="{FF2B5EF4-FFF2-40B4-BE49-F238E27FC236}">
                  <a16:creationId xmlns:a16="http://schemas.microsoft.com/office/drawing/2014/main" id="{8602DDD6-33AC-C0B2-1196-8AD67E1687F7}"/>
                </a:ext>
              </a:extLst>
            </p:cNvPr>
            <p:cNvSpPr>
              <a:spLocks/>
            </p:cNvSpPr>
            <p:nvPr/>
          </p:nvSpPr>
          <p:spPr>
            <a:xfrm>
              <a:off x="3821997" y="737898"/>
              <a:ext cx="1707365" cy="286415"/>
            </a:xfrm>
            <a:prstGeom prst="homePlate">
              <a:avLst/>
            </a:prstGeom>
            <a:no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cxnSp>
          <p:nvCxnSpPr>
            <p:cNvPr id="2068" name="Straight Connector 2067">
              <a:extLst>
                <a:ext uri="{FF2B5EF4-FFF2-40B4-BE49-F238E27FC236}">
                  <a16:creationId xmlns:a16="http://schemas.microsoft.com/office/drawing/2014/main" id="{2AB2BF76-271B-586B-07BC-367CAF034082}"/>
                </a:ext>
              </a:extLst>
            </p:cNvPr>
            <p:cNvCxnSpPr>
              <a:cxnSpLocks/>
            </p:cNvCxnSpPr>
            <p:nvPr/>
          </p:nvCxnSpPr>
          <p:spPr>
            <a:xfrm>
              <a:off x="3821936" y="1031883"/>
              <a:ext cx="0" cy="1827836"/>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cxnSp>
          <p:nvCxnSpPr>
            <p:cNvPr id="2070" name="Straight Connector 2069">
              <a:extLst>
                <a:ext uri="{FF2B5EF4-FFF2-40B4-BE49-F238E27FC236}">
                  <a16:creationId xmlns:a16="http://schemas.microsoft.com/office/drawing/2014/main" id="{E89FF226-BFEF-8E38-DDE1-AB233B6B65F9}"/>
                </a:ext>
              </a:extLst>
            </p:cNvPr>
            <p:cNvCxnSpPr>
              <a:cxnSpLocks/>
            </p:cNvCxnSpPr>
            <p:nvPr/>
          </p:nvCxnSpPr>
          <p:spPr>
            <a:xfrm>
              <a:off x="5532537" y="881106"/>
              <a:ext cx="174" cy="1972263"/>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sp>
          <p:nvSpPr>
            <p:cNvPr id="2072" name="Rectangle 2071">
              <a:extLst>
                <a:ext uri="{FF2B5EF4-FFF2-40B4-BE49-F238E27FC236}">
                  <a16:creationId xmlns:a16="http://schemas.microsoft.com/office/drawing/2014/main" id="{3F5BC6F8-31C4-B0ED-1287-1855E09CE6FC}"/>
                </a:ext>
              </a:extLst>
            </p:cNvPr>
            <p:cNvSpPr>
              <a:spLocks/>
            </p:cNvSpPr>
            <p:nvPr/>
          </p:nvSpPr>
          <p:spPr>
            <a:xfrm>
              <a:off x="3819465" y="2326412"/>
              <a:ext cx="1716611" cy="53330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1" name="Solution provider in engineering excellence">
              <a:extLst>
                <a:ext uri="{FF2B5EF4-FFF2-40B4-BE49-F238E27FC236}">
                  <a16:creationId xmlns:a16="http://schemas.microsoft.com/office/drawing/2014/main" id="{5A7B90C1-04E7-5364-1DDE-14DB5675CC75}"/>
                </a:ext>
              </a:extLst>
            </p:cNvPr>
            <p:cNvSpPr txBox="1">
              <a:spLocks/>
            </p:cNvSpPr>
            <p:nvPr/>
          </p:nvSpPr>
          <p:spPr>
            <a:xfrm>
              <a:off x="3835455" y="1158943"/>
              <a:ext cx="1687271" cy="559957"/>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191" tIns="18191" rIns="18191" bIns="18191"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defTabSz="169530">
                <a:buSzPct val="87000"/>
                <a:buBlip>
                  <a:blip r:embed="rId4"/>
                </a:buBlip>
                <a:defRPr sz="1000">
                  <a:solidFill>
                    <a:schemeClr val="tx1">
                      <a:lumMod val="75000"/>
                      <a:lumOff val="25000"/>
                    </a:schemeClr>
                  </a:solidFill>
                  <a:latin typeface="☞Gilroy-Medium" panose="00000600000000000000" pitchFamily="2" charset="0"/>
                  <a:ea typeface="Gilroy-Medium"/>
                  <a:cs typeface="Poppins" pitchFamily="2" charset="77"/>
                </a:defRPr>
              </a:lvl1pPr>
            </a:lstStyle>
            <a:p>
              <a:pPr marL="90488" indent="-90488">
                <a:buSzPct val="100000"/>
                <a:buFont typeface="Arial" panose="020B0604020202020204" pitchFamily="34" charset="0"/>
                <a:buChar char="•"/>
              </a:pPr>
              <a:r>
                <a:rPr lang="en-US" sz="850">
                  <a:solidFill>
                    <a:schemeClr val="bg1"/>
                  </a:solidFill>
                </a:rPr>
                <a:t>Image, Video, Text Annotation</a:t>
              </a:r>
            </a:p>
            <a:p>
              <a:pPr marL="90488" indent="-90488">
                <a:buSzPct val="100000"/>
                <a:buFont typeface="Arial" panose="020B0604020202020204" pitchFamily="34" charset="0"/>
                <a:buChar char="•"/>
              </a:pPr>
              <a:r>
                <a:rPr lang="en-US" sz="850">
                  <a:solidFill>
                    <a:schemeClr val="bg1"/>
                  </a:solidFill>
                </a:rPr>
                <a:t>Metadata Mapping</a:t>
              </a:r>
            </a:p>
            <a:p>
              <a:pPr marL="90488" indent="-90488">
                <a:buSzPct val="100000"/>
                <a:buFont typeface="Arial" panose="020B0604020202020204" pitchFamily="34" charset="0"/>
                <a:buChar char="•"/>
              </a:pPr>
              <a:r>
                <a:rPr lang="en-US" sz="850">
                  <a:solidFill>
                    <a:schemeClr val="bg1"/>
                  </a:solidFill>
                </a:rPr>
                <a:t>Maps &amp; Data Set Creation</a:t>
              </a:r>
            </a:p>
            <a:p>
              <a:pPr marL="90488" indent="-90488">
                <a:buSzPct val="100000"/>
                <a:buFont typeface="Arial" panose="020B0604020202020204" pitchFamily="34" charset="0"/>
                <a:buChar char="•"/>
              </a:pPr>
              <a:r>
                <a:rPr lang="en-US" sz="850">
                  <a:solidFill>
                    <a:schemeClr val="bg1"/>
                  </a:solidFill>
                </a:rPr>
                <a:t>Data Utilities &amp; Tool Creation</a:t>
              </a:r>
            </a:p>
          </p:txBody>
        </p:sp>
        <p:pic>
          <p:nvPicPr>
            <p:cNvPr id="27" name="Picture 26" descr="A picture containing font, graphics, text, graphic design&#10;&#10;Description automatically generated">
              <a:extLst>
                <a:ext uri="{FF2B5EF4-FFF2-40B4-BE49-F238E27FC236}">
                  <a16:creationId xmlns:a16="http://schemas.microsoft.com/office/drawing/2014/main" id="{3DA4727C-BCE7-906D-23D4-1C52F0F147A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38413" b="37390"/>
            <a:stretch/>
          </p:blipFill>
          <p:spPr>
            <a:xfrm>
              <a:off x="4700620" y="2677422"/>
              <a:ext cx="842670" cy="152731"/>
            </a:xfrm>
            <a:prstGeom prst="rect">
              <a:avLst/>
            </a:prstGeom>
          </p:spPr>
        </p:pic>
        <p:pic>
          <p:nvPicPr>
            <p:cNvPr id="60" name="Picture 59">
              <a:extLst>
                <a:ext uri="{FF2B5EF4-FFF2-40B4-BE49-F238E27FC236}">
                  <a16:creationId xmlns:a16="http://schemas.microsoft.com/office/drawing/2014/main" id="{A8808B2E-200E-A602-0818-129AC914766A}"/>
                </a:ext>
              </a:extLst>
            </p:cNvPr>
            <p:cNvPicPr>
              <a:picLocks noChangeAspect="1"/>
            </p:cNvPicPr>
            <p:nvPr/>
          </p:nvPicPr>
          <p:blipFill>
            <a:blip r:embed="rId10"/>
            <a:stretch>
              <a:fillRect/>
            </a:stretch>
          </p:blipFill>
          <p:spPr>
            <a:xfrm>
              <a:off x="3949326" y="2369739"/>
              <a:ext cx="456334" cy="242844"/>
            </a:xfrm>
            <a:prstGeom prst="rect">
              <a:avLst/>
            </a:prstGeom>
          </p:spPr>
        </p:pic>
        <p:pic>
          <p:nvPicPr>
            <p:cNvPr id="62" name="Picture 61">
              <a:extLst>
                <a:ext uri="{FF2B5EF4-FFF2-40B4-BE49-F238E27FC236}">
                  <a16:creationId xmlns:a16="http://schemas.microsoft.com/office/drawing/2014/main" id="{B50BC235-6A40-4C94-8DD2-F58A7311BBF5}"/>
                </a:ext>
              </a:extLst>
            </p:cNvPr>
            <p:cNvPicPr>
              <a:picLocks noChangeAspect="1"/>
            </p:cNvPicPr>
            <p:nvPr/>
          </p:nvPicPr>
          <p:blipFill>
            <a:blip r:embed="rId11"/>
            <a:stretch>
              <a:fillRect/>
            </a:stretch>
          </p:blipFill>
          <p:spPr>
            <a:xfrm>
              <a:off x="4858808" y="2362200"/>
              <a:ext cx="597556" cy="262006"/>
            </a:xfrm>
            <a:prstGeom prst="rect">
              <a:avLst/>
            </a:prstGeom>
          </p:spPr>
        </p:pic>
        <p:pic>
          <p:nvPicPr>
            <p:cNvPr id="2048" name="Picture 2047">
              <a:extLst>
                <a:ext uri="{FF2B5EF4-FFF2-40B4-BE49-F238E27FC236}">
                  <a16:creationId xmlns:a16="http://schemas.microsoft.com/office/drawing/2014/main" id="{B184D087-A14B-8339-43B0-C1A344358ACE}"/>
                </a:ext>
              </a:extLst>
            </p:cNvPr>
            <p:cNvPicPr>
              <a:picLocks noChangeAspect="1"/>
            </p:cNvPicPr>
            <p:nvPr/>
          </p:nvPicPr>
          <p:blipFill>
            <a:blip r:embed="rId12"/>
            <a:stretch>
              <a:fillRect/>
            </a:stretch>
          </p:blipFill>
          <p:spPr>
            <a:xfrm>
              <a:off x="3975542" y="2627212"/>
              <a:ext cx="587460" cy="202941"/>
            </a:xfrm>
            <a:prstGeom prst="rect">
              <a:avLst/>
            </a:prstGeom>
          </p:spPr>
        </p:pic>
        <p:sp>
          <p:nvSpPr>
            <p:cNvPr id="40" name="TextBox 39">
              <a:extLst>
                <a:ext uri="{FF2B5EF4-FFF2-40B4-BE49-F238E27FC236}">
                  <a16:creationId xmlns:a16="http://schemas.microsoft.com/office/drawing/2014/main" id="{323240B5-B5DF-0975-FD44-33CE041F4A8D}"/>
                </a:ext>
              </a:extLst>
            </p:cNvPr>
            <p:cNvSpPr txBox="1">
              <a:spLocks/>
            </p:cNvSpPr>
            <p:nvPr/>
          </p:nvSpPr>
          <p:spPr>
            <a:xfrm>
              <a:off x="3814804" y="748052"/>
              <a:ext cx="1585871" cy="253916"/>
            </a:xfrm>
            <a:prstGeom prst="rect">
              <a:avLst/>
            </a:prstGeom>
            <a:noFill/>
          </p:spPr>
          <p:txBody>
            <a:bodyPr wrap="square" rtlCol="0">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306095">
                <a:defRPr sz="1200">
                  <a:solidFill>
                    <a:srgbClr val="06667E"/>
                  </a:solidFill>
                  <a:latin typeface="☞Gilroy-Bold" panose="00000800000000000000" pitchFamily="2" charset="0"/>
                </a:defRPr>
              </a:lvl1pPr>
            </a:lstStyle>
            <a:p>
              <a:pPr algn="l"/>
              <a:r>
                <a:rPr lang="en-US" sz="1050" b="1">
                  <a:solidFill>
                    <a:schemeClr val="bg1"/>
                  </a:solidFill>
                  <a:sym typeface="Gilroy-Medium"/>
                </a:rPr>
                <a:t>Data Annotation</a:t>
              </a:r>
            </a:p>
          </p:txBody>
        </p:sp>
        <p:sp>
          <p:nvSpPr>
            <p:cNvPr id="3087" name="Half Frame 3086">
              <a:extLst>
                <a:ext uri="{FF2B5EF4-FFF2-40B4-BE49-F238E27FC236}">
                  <a16:creationId xmlns:a16="http://schemas.microsoft.com/office/drawing/2014/main" id="{8C6C7EB1-B9FB-3363-A59B-4BCDAC0B94EF}"/>
                </a:ext>
              </a:extLst>
            </p:cNvPr>
            <p:cNvSpPr>
              <a:spLocks/>
            </p:cNvSpPr>
            <p:nvPr/>
          </p:nvSpPr>
          <p:spPr>
            <a:xfrm rot="8100000">
              <a:off x="5278811" y="791472"/>
              <a:ext cx="179266" cy="179266"/>
            </a:xfrm>
            <a:prstGeom prst="halfFrame">
              <a:avLst/>
            </a:pr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grpSp>
        <p:nvGrpSpPr>
          <p:cNvPr id="57" name="Group 56">
            <a:extLst>
              <a:ext uri="{FF2B5EF4-FFF2-40B4-BE49-F238E27FC236}">
                <a16:creationId xmlns:a16="http://schemas.microsoft.com/office/drawing/2014/main" id="{716BF21F-7350-EFE9-760A-7F9FD8A53C90}"/>
              </a:ext>
            </a:extLst>
          </p:cNvPr>
          <p:cNvGrpSpPr/>
          <p:nvPr/>
        </p:nvGrpSpPr>
        <p:grpSpPr>
          <a:xfrm>
            <a:off x="5580986" y="737898"/>
            <a:ext cx="1894443" cy="2121821"/>
            <a:chOff x="5580986" y="737898"/>
            <a:chExt cx="1894443" cy="2121821"/>
          </a:xfrm>
        </p:grpSpPr>
        <p:sp>
          <p:nvSpPr>
            <p:cNvPr id="26" name="Rectangle 25">
              <a:extLst>
                <a:ext uri="{FF2B5EF4-FFF2-40B4-BE49-F238E27FC236}">
                  <a16:creationId xmlns:a16="http://schemas.microsoft.com/office/drawing/2014/main" id="{76EFC52A-C344-D875-5A88-1A8F50353840}"/>
                </a:ext>
              </a:extLst>
            </p:cNvPr>
            <p:cNvSpPr>
              <a:spLocks/>
            </p:cNvSpPr>
            <p:nvPr/>
          </p:nvSpPr>
          <p:spPr>
            <a:xfrm>
              <a:off x="5600422" y="739024"/>
              <a:ext cx="1708421" cy="1818897"/>
            </a:xfrm>
            <a:prstGeom prst="rect">
              <a:avLst/>
            </a:prstGeom>
            <a:solidFill>
              <a:schemeClr val="tx1">
                <a:alpha val="3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3" name="Solution provider in engineering excellence">
              <a:extLst>
                <a:ext uri="{FF2B5EF4-FFF2-40B4-BE49-F238E27FC236}">
                  <a16:creationId xmlns:a16="http://schemas.microsoft.com/office/drawing/2014/main" id="{385B4DAD-E65B-A9F4-38FA-0B903E1058CB}"/>
                </a:ext>
              </a:extLst>
            </p:cNvPr>
            <p:cNvSpPr txBox="1">
              <a:spLocks/>
            </p:cNvSpPr>
            <p:nvPr/>
          </p:nvSpPr>
          <p:spPr>
            <a:xfrm>
              <a:off x="5613648" y="1158943"/>
              <a:ext cx="1695384" cy="69076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191" tIns="18191" rIns="18191" bIns="18191"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defTabSz="169530">
                <a:buSzPct val="87000"/>
                <a:buBlip>
                  <a:blip r:embed="rId4"/>
                </a:buBlip>
                <a:defRPr sz="1000">
                  <a:solidFill>
                    <a:schemeClr val="tx1">
                      <a:lumMod val="75000"/>
                      <a:lumOff val="25000"/>
                    </a:schemeClr>
                  </a:solidFill>
                  <a:latin typeface="☞Gilroy-Medium" panose="00000600000000000000" pitchFamily="2" charset="0"/>
                  <a:ea typeface="Gilroy-Medium"/>
                  <a:cs typeface="Poppins" pitchFamily="2" charset="77"/>
                </a:defRPr>
              </a:lvl1pPr>
            </a:lstStyle>
            <a:p>
              <a:pPr marL="90488" indent="-90488">
                <a:buSzPct val="100000"/>
                <a:buFont typeface="Arial" panose="020B0604020202020204" pitchFamily="34" charset="0"/>
                <a:buChar char="•"/>
              </a:pPr>
              <a:r>
                <a:rPr lang="en-US" sz="850">
                  <a:solidFill>
                    <a:schemeClr val="bg1"/>
                  </a:solidFill>
                </a:rPr>
                <a:t>Test Automation</a:t>
              </a:r>
            </a:p>
            <a:p>
              <a:pPr marL="90488" indent="-90488">
                <a:buSzPct val="100000"/>
                <a:buFont typeface="Arial" panose="020B0604020202020204" pitchFamily="34" charset="0"/>
                <a:buChar char="•"/>
              </a:pPr>
              <a:r>
                <a:rPr lang="en-US" sz="850">
                  <a:solidFill>
                    <a:schemeClr val="bg1"/>
                  </a:solidFill>
                </a:rPr>
                <a:t>Manual Testing</a:t>
              </a:r>
            </a:p>
            <a:p>
              <a:pPr marL="90488" indent="-90488">
                <a:buSzPct val="100000"/>
                <a:buFont typeface="Arial" panose="020B0604020202020204" pitchFamily="34" charset="0"/>
                <a:buChar char="•"/>
              </a:pPr>
              <a:r>
                <a:rPr lang="en-US" sz="850">
                  <a:solidFill>
                    <a:schemeClr val="bg1"/>
                  </a:solidFill>
                </a:rPr>
                <a:t>Performance Testing/ Engineering</a:t>
              </a:r>
            </a:p>
            <a:p>
              <a:pPr marL="90488" indent="-90488">
                <a:buSzPct val="100000"/>
                <a:buFont typeface="Arial" panose="020B0604020202020204" pitchFamily="34" charset="0"/>
                <a:buChar char="•"/>
              </a:pPr>
              <a:r>
                <a:rPr lang="en-US" sz="850">
                  <a:solidFill>
                    <a:schemeClr val="bg1"/>
                  </a:solidFill>
                </a:rPr>
                <a:t>Security Testing</a:t>
              </a:r>
            </a:p>
          </p:txBody>
        </p:sp>
        <p:sp>
          <p:nvSpPr>
            <p:cNvPr id="8" name="Arrow: Pentagon 7">
              <a:extLst>
                <a:ext uri="{FF2B5EF4-FFF2-40B4-BE49-F238E27FC236}">
                  <a16:creationId xmlns:a16="http://schemas.microsoft.com/office/drawing/2014/main" id="{BFB9019A-3D30-1CD0-C0BC-6958DCD5EB33}"/>
                </a:ext>
              </a:extLst>
            </p:cNvPr>
            <p:cNvSpPr>
              <a:spLocks/>
            </p:cNvSpPr>
            <p:nvPr/>
          </p:nvSpPr>
          <p:spPr>
            <a:xfrm>
              <a:off x="5593212" y="737898"/>
              <a:ext cx="1708480" cy="286415"/>
            </a:xfrm>
            <a:prstGeom prst="homePlate">
              <a:avLst/>
            </a:prstGeom>
            <a:no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2" name="TextBox 41">
              <a:extLst>
                <a:ext uri="{FF2B5EF4-FFF2-40B4-BE49-F238E27FC236}">
                  <a16:creationId xmlns:a16="http://schemas.microsoft.com/office/drawing/2014/main" id="{AF7D946A-D465-9EA4-8DB1-C598C4AF4661}"/>
                </a:ext>
              </a:extLst>
            </p:cNvPr>
            <p:cNvSpPr txBox="1">
              <a:spLocks/>
            </p:cNvSpPr>
            <p:nvPr/>
          </p:nvSpPr>
          <p:spPr>
            <a:xfrm>
              <a:off x="5580986" y="748052"/>
              <a:ext cx="1894443" cy="253916"/>
            </a:xfrm>
            <a:prstGeom prst="rect">
              <a:avLst/>
            </a:prstGeom>
            <a:noFill/>
          </p:spPr>
          <p:txBody>
            <a:bodyPr wrap="square" rtlCol="0">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306095">
                <a:defRPr sz="1200">
                  <a:solidFill>
                    <a:srgbClr val="06667E"/>
                  </a:solidFill>
                  <a:latin typeface="☞Gilroy-Bold" panose="00000800000000000000" pitchFamily="2" charset="0"/>
                </a:defRPr>
              </a:lvl1pPr>
            </a:lstStyle>
            <a:p>
              <a:pPr algn="l"/>
              <a:r>
                <a:rPr lang="en-IN" sz="1050" b="1">
                  <a:solidFill>
                    <a:schemeClr val="bg1"/>
                  </a:solidFill>
                </a:rPr>
                <a:t>Quality Engineering</a:t>
              </a:r>
            </a:p>
          </p:txBody>
        </p:sp>
        <p:cxnSp>
          <p:nvCxnSpPr>
            <p:cNvPr id="2074" name="Straight Connector 2073">
              <a:extLst>
                <a:ext uri="{FF2B5EF4-FFF2-40B4-BE49-F238E27FC236}">
                  <a16:creationId xmlns:a16="http://schemas.microsoft.com/office/drawing/2014/main" id="{CC0FAF1E-F293-4C98-F6C2-B63A12AF7936}"/>
                </a:ext>
              </a:extLst>
            </p:cNvPr>
            <p:cNvCxnSpPr>
              <a:cxnSpLocks/>
            </p:cNvCxnSpPr>
            <p:nvPr/>
          </p:nvCxnSpPr>
          <p:spPr>
            <a:xfrm>
              <a:off x="5594281" y="1031883"/>
              <a:ext cx="0" cy="1827836"/>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cxnSp>
          <p:nvCxnSpPr>
            <p:cNvPr id="2075" name="Straight Connector 2074">
              <a:extLst>
                <a:ext uri="{FF2B5EF4-FFF2-40B4-BE49-F238E27FC236}">
                  <a16:creationId xmlns:a16="http://schemas.microsoft.com/office/drawing/2014/main" id="{42E32195-2E00-A907-D759-3B6C0415BC10}"/>
                </a:ext>
              </a:extLst>
            </p:cNvPr>
            <p:cNvCxnSpPr>
              <a:cxnSpLocks/>
            </p:cNvCxnSpPr>
            <p:nvPr/>
          </p:nvCxnSpPr>
          <p:spPr>
            <a:xfrm>
              <a:off x="7308230" y="881106"/>
              <a:ext cx="0" cy="1972263"/>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sp>
          <p:nvSpPr>
            <p:cNvPr id="2076" name="Rectangle 2075">
              <a:extLst>
                <a:ext uri="{FF2B5EF4-FFF2-40B4-BE49-F238E27FC236}">
                  <a16:creationId xmlns:a16="http://schemas.microsoft.com/office/drawing/2014/main" id="{D46E41AE-37CD-96ED-5371-A3EAFB68D90F}"/>
                </a:ext>
              </a:extLst>
            </p:cNvPr>
            <p:cNvSpPr>
              <a:spLocks/>
            </p:cNvSpPr>
            <p:nvPr/>
          </p:nvSpPr>
          <p:spPr>
            <a:xfrm>
              <a:off x="5599611" y="2326412"/>
              <a:ext cx="1715159" cy="53330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55" name="Picture 54" descr="A black and red logo&#10;&#10;Description automatically generated with low confidence">
              <a:extLst>
                <a:ext uri="{FF2B5EF4-FFF2-40B4-BE49-F238E27FC236}">
                  <a16:creationId xmlns:a16="http://schemas.microsoft.com/office/drawing/2014/main" id="{E110859B-5D5E-989F-6E71-8B7083AD8057}"/>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31916" b="30353"/>
            <a:stretch/>
          </p:blipFill>
          <p:spPr>
            <a:xfrm>
              <a:off x="5637277" y="2579464"/>
              <a:ext cx="826109" cy="229604"/>
            </a:xfrm>
            <a:prstGeom prst="rect">
              <a:avLst/>
            </a:prstGeom>
          </p:spPr>
        </p:pic>
        <p:pic>
          <p:nvPicPr>
            <p:cNvPr id="1030" name="Picture 6" descr="Cross-Border Payment Solutions | International Remittance SaaS/PaaS">
              <a:extLst>
                <a:ext uri="{FF2B5EF4-FFF2-40B4-BE49-F238E27FC236}">
                  <a16:creationId xmlns:a16="http://schemas.microsoft.com/office/drawing/2014/main" id="{0D100553-1FAC-59EB-AEEB-27660FC8B7F1}"/>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78590" y="2299899"/>
              <a:ext cx="744083" cy="305074"/>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2048" descr="A picture containing font, graphics, text, graphic design&#10;&#10;Description automatically generated">
              <a:extLst>
                <a:ext uri="{FF2B5EF4-FFF2-40B4-BE49-F238E27FC236}">
                  <a16:creationId xmlns:a16="http://schemas.microsoft.com/office/drawing/2014/main" id="{EE28E6AE-4C24-4AD4-9ECC-19BCD83573A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38413" b="37390"/>
            <a:stretch/>
          </p:blipFill>
          <p:spPr>
            <a:xfrm>
              <a:off x="5596625" y="2383451"/>
              <a:ext cx="842670" cy="152731"/>
            </a:xfrm>
            <a:prstGeom prst="rect">
              <a:avLst/>
            </a:prstGeom>
          </p:spPr>
        </p:pic>
        <p:pic>
          <p:nvPicPr>
            <p:cNvPr id="2051" name="Picture 2050" descr="A picture containing font, graphics, graphic design, logo&#10;&#10;Description automatically generated">
              <a:extLst>
                <a:ext uri="{FF2B5EF4-FFF2-40B4-BE49-F238E27FC236}">
                  <a16:creationId xmlns:a16="http://schemas.microsoft.com/office/drawing/2014/main" id="{AAA3FBB1-F8C6-D0F5-9054-93EF6A163C5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457390" y="2597758"/>
              <a:ext cx="810464" cy="211310"/>
            </a:xfrm>
            <a:prstGeom prst="rect">
              <a:avLst/>
            </a:prstGeom>
          </p:spPr>
        </p:pic>
        <p:sp>
          <p:nvSpPr>
            <p:cNvPr id="3088" name="Half Frame 3087">
              <a:extLst>
                <a:ext uri="{FF2B5EF4-FFF2-40B4-BE49-F238E27FC236}">
                  <a16:creationId xmlns:a16="http://schemas.microsoft.com/office/drawing/2014/main" id="{5AB511FC-CC85-DB9B-4489-2E7918F58891}"/>
                </a:ext>
              </a:extLst>
            </p:cNvPr>
            <p:cNvSpPr>
              <a:spLocks/>
            </p:cNvSpPr>
            <p:nvPr/>
          </p:nvSpPr>
          <p:spPr>
            <a:xfrm rot="8100000">
              <a:off x="7050236" y="791472"/>
              <a:ext cx="179266" cy="179266"/>
            </a:xfrm>
            <a:prstGeom prst="halfFrame">
              <a:avLst/>
            </a:pr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grpSp>
        <p:nvGrpSpPr>
          <p:cNvPr id="32" name="Group 31">
            <a:extLst>
              <a:ext uri="{FF2B5EF4-FFF2-40B4-BE49-F238E27FC236}">
                <a16:creationId xmlns:a16="http://schemas.microsoft.com/office/drawing/2014/main" id="{9349D7E1-9147-0E93-5BC9-864DB84DCA4D}"/>
              </a:ext>
            </a:extLst>
          </p:cNvPr>
          <p:cNvGrpSpPr/>
          <p:nvPr/>
        </p:nvGrpSpPr>
        <p:grpSpPr>
          <a:xfrm>
            <a:off x="7383059" y="737898"/>
            <a:ext cx="1726011" cy="2121821"/>
            <a:chOff x="7383059" y="737898"/>
            <a:chExt cx="1726011" cy="2121821"/>
          </a:xfrm>
        </p:grpSpPr>
        <p:sp>
          <p:nvSpPr>
            <p:cNvPr id="30" name="Rectangle 29">
              <a:extLst>
                <a:ext uri="{FF2B5EF4-FFF2-40B4-BE49-F238E27FC236}">
                  <a16:creationId xmlns:a16="http://schemas.microsoft.com/office/drawing/2014/main" id="{12E370C2-CE30-DD68-9AA0-8E4F843C5471}"/>
                </a:ext>
              </a:extLst>
            </p:cNvPr>
            <p:cNvSpPr>
              <a:spLocks/>
            </p:cNvSpPr>
            <p:nvPr/>
          </p:nvSpPr>
          <p:spPr>
            <a:xfrm>
              <a:off x="7391013" y="739024"/>
              <a:ext cx="1708421" cy="1818897"/>
            </a:xfrm>
            <a:prstGeom prst="rect">
              <a:avLst/>
            </a:prstGeom>
            <a:solidFill>
              <a:schemeClr val="tx1">
                <a:alpha val="3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0" name="Solution provider in engineering excellence">
              <a:extLst>
                <a:ext uri="{FF2B5EF4-FFF2-40B4-BE49-F238E27FC236}">
                  <a16:creationId xmlns:a16="http://schemas.microsoft.com/office/drawing/2014/main" id="{BF3DE3CD-4E8A-E189-BEE8-6AC229686DA7}"/>
                </a:ext>
              </a:extLst>
            </p:cNvPr>
            <p:cNvSpPr txBox="1">
              <a:spLocks/>
            </p:cNvSpPr>
            <p:nvPr/>
          </p:nvSpPr>
          <p:spPr>
            <a:xfrm>
              <a:off x="7403102" y="1158943"/>
              <a:ext cx="1705968" cy="82156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191" tIns="18191" rIns="18191" bIns="18191"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defTabSz="169530">
                <a:buSzPct val="87000"/>
                <a:buBlip>
                  <a:blip r:embed="rId4"/>
                </a:buBlip>
                <a:defRPr sz="1000">
                  <a:solidFill>
                    <a:schemeClr val="tx1">
                      <a:lumMod val="75000"/>
                      <a:lumOff val="25000"/>
                    </a:schemeClr>
                  </a:solidFill>
                  <a:latin typeface="☞Gilroy-Medium" panose="00000600000000000000" pitchFamily="2" charset="0"/>
                  <a:ea typeface="Gilroy-Medium"/>
                  <a:cs typeface="Poppins" pitchFamily="2" charset="77"/>
                </a:defRPr>
              </a:lvl1pPr>
            </a:lstStyle>
            <a:p>
              <a:pPr marL="90488" indent="-90488">
                <a:buSzPct val="100000"/>
                <a:buFont typeface="Arial" panose="020B0604020202020204" pitchFamily="34" charset="0"/>
                <a:buChar char="•"/>
              </a:pPr>
              <a:r>
                <a:rPr lang="en-US" sz="850">
                  <a:solidFill>
                    <a:schemeClr val="bg1"/>
                  </a:solidFill>
                </a:rPr>
                <a:t>Consulting</a:t>
              </a:r>
            </a:p>
            <a:p>
              <a:pPr marL="90488" indent="-90488">
                <a:buSzPct val="100000"/>
                <a:buFont typeface="Arial" panose="020B0604020202020204" pitchFamily="34" charset="0"/>
                <a:buChar char="•"/>
              </a:pPr>
              <a:r>
                <a:rPr lang="en-US" sz="850">
                  <a:solidFill>
                    <a:schemeClr val="bg1"/>
                  </a:solidFill>
                </a:rPr>
                <a:t>Implementation &amp; Rollouts</a:t>
              </a:r>
            </a:p>
            <a:p>
              <a:pPr marL="90488" indent="-90488">
                <a:buSzPct val="100000"/>
                <a:buFont typeface="Arial" panose="020B0604020202020204" pitchFamily="34" charset="0"/>
                <a:buChar char="•"/>
              </a:pPr>
              <a:r>
                <a:rPr lang="en-US" sz="850">
                  <a:solidFill>
                    <a:schemeClr val="bg1"/>
                  </a:solidFill>
                </a:rPr>
                <a:t>Support &amp; Enhancements</a:t>
              </a:r>
            </a:p>
            <a:p>
              <a:pPr marL="90488" indent="-90488">
                <a:buSzPct val="100000"/>
                <a:buFont typeface="Arial" panose="020B0604020202020204" pitchFamily="34" charset="0"/>
                <a:buChar char="•"/>
              </a:pPr>
              <a:r>
                <a:rPr lang="en-US" sz="850">
                  <a:solidFill>
                    <a:schemeClr val="bg1"/>
                  </a:solidFill>
                </a:rPr>
                <a:t>Infrastructure Management</a:t>
              </a:r>
            </a:p>
            <a:p>
              <a:pPr marL="90488" indent="-90488">
                <a:buSzPct val="100000"/>
                <a:buFont typeface="Arial" panose="020B0604020202020204" pitchFamily="34" charset="0"/>
                <a:buChar char="•"/>
              </a:pPr>
              <a:r>
                <a:rPr lang="en-US" sz="850" err="1">
                  <a:solidFill>
                    <a:schemeClr val="bg1"/>
                  </a:solidFill>
                </a:rPr>
                <a:t>CIOaaS</a:t>
              </a:r>
              <a:endParaRPr lang="en-US" sz="850">
                <a:solidFill>
                  <a:schemeClr val="bg1"/>
                </a:solidFill>
              </a:endParaRPr>
            </a:p>
            <a:p>
              <a:pPr marL="90488" indent="-90488">
                <a:buSzPct val="100000"/>
                <a:buFont typeface="Arial" panose="020B0604020202020204" pitchFamily="34" charset="0"/>
                <a:buChar char="•"/>
              </a:pPr>
              <a:r>
                <a:rPr lang="en-US" sz="850">
                  <a:solidFill>
                    <a:schemeClr val="bg1"/>
                  </a:solidFill>
                </a:rPr>
                <a:t>Training &amp; Enablement</a:t>
              </a:r>
            </a:p>
          </p:txBody>
        </p:sp>
        <p:sp>
          <p:nvSpPr>
            <p:cNvPr id="9" name="Arrow: Pentagon 8">
              <a:extLst>
                <a:ext uri="{FF2B5EF4-FFF2-40B4-BE49-F238E27FC236}">
                  <a16:creationId xmlns:a16="http://schemas.microsoft.com/office/drawing/2014/main" id="{0BFFFF53-A955-7084-4488-360475B92E21}"/>
                </a:ext>
              </a:extLst>
            </p:cNvPr>
            <p:cNvSpPr>
              <a:spLocks/>
            </p:cNvSpPr>
            <p:nvPr/>
          </p:nvSpPr>
          <p:spPr>
            <a:xfrm>
              <a:off x="7386141" y="737898"/>
              <a:ext cx="1713484" cy="286415"/>
            </a:xfrm>
            <a:prstGeom prst="homePlate">
              <a:avLst/>
            </a:prstGeom>
            <a:no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6" name="TextBox 5">
              <a:extLst>
                <a:ext uri="{FF2B5EF4-FFF2-40B4-BE49-F238E27FC236}">
                  <a16:creationId xmlns:a16="http://schemas.microsoft.com/office/drawing/2014/main" id="{3FFF3A0E-B2CF-118E-C53A-7809E30D08C5}"/>
                </a:ext>
              </a:extLst>
            </p:cNvPr>
            <p:cNvSpPr txBox="1">
              <a:spLocks/>
            </p:cNvSpPr>
            <p:nvPr/>
          </p:nvSpPr>
          <p:spPr>
            <a:xfrm>
              <a:off x="7394978" y="748052"/>
              <a:ext cx="1547628" cy="253916"/>
            </a:xfrm>
            <a:prstGeom prst="rect">
              <a:avLst/>
            </a:prstGeom>
            <a:noFill/>
          </p:spPr>
          <p:txBody>
            <a:bodyPr wrap="square" rtlCol="0">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306095">
                <a:defRPr sz="1200">
                  <a:solidFill>
                    <a:srgbClr val="06667E"/>
                  </a:solidFill>
                  <a:latin typeface="☞Gilroy-Bold" panose="00000800000000000000" pitchFamily="2" charset="0"/>
                </a:defRPr>
              </a:lvl1pPr>
            </a:lstStyle>
            <a:p>
              <a:pPr algn="l"/>
              <a:r>
                <a:rPr lang="en-IN" sz="1050" b="1">
                  <a:solidFill>
                    <a:schemeClr val="bg1"/>
                  </a:solidFill>
                </a:rPr>
                <a:t>SAP</a:t>
              </a:r>
            </a:p>
          </p:txBody>
        </p:sp>
        <p:cxnSp>
          <p:nvCxnSpPr>
            <p:cNvPr id="2079" name="Straight Connector 2078">
              <a:extLst>
                <a:ext uri="{FF2B5EF4-FFF2-40B4-BE49-F238E27FC236}">
                  <a16:creationId xmlns:a16="http://schemas.microsoft.com/office/drawing/2014/main" id="{A6DA14E1-3CD7-541C-1821-A17E447C75C4}"/>
                </a:ext>
              </a:extLst>
            </p:cNvPr>
            <p:cNvCxnSpPr>
              <a:cxnSpLocks/>
            </p:cNvCxnSpPr>
            <p:nvPr/>
          </p:nvCxnSpPr>
          <p:spPr>
            <a:xfrm>
              <a:off x="7386785" y="1031883"/>
              <a:ext cx="0" cy="1827836"/>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cxnSp>
          <p:nvCxnSpPr>
            <p:cNvPr id="4105" name="Straight Connector 4104">
              <a:extLst>
                <a:ext uri="{FF2B5EF4-FFF2-40B4-BE49-F238E27FC236}">
                  <a16:creationId xmlns:a16="http://schemas.microsoft.com/office/drawing/2014/main" id="{E8E928E0-153D-1934-C2BC-FAC4FB3C8001}"/>
                </a:ext>
              </a:extLst>
            </p:cNvPr>
            <p:cNvCxnSpPr>
              <a:cxnSpLocks/>
            </p:cNvCxnSpPr>
            <p:nvPr/>
          </p:nvCxnSpPr>
          <p:spPr>
            <a:xfrm>
              <a:off x="9102799" y="881106"/>
              <a:ext cx="0" cy="1972263"/>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sp>
          <p:nvSpPr>
            <p:cNvPr id="4117" name="Rectangle 4116">
              <a:extLst>
                <a:ext uri="{FF2B5EF4-FFF2-40B4-BE49-F238E27FC236}">
                  <a16:creationId xmlns:a16="http://schemas.microsoft.com/office/drawing/2014/main" id="{61888D12-2754-D280-63FF-106E9FD012E8}"/>
                </a:ext>
              </a:extLst>
            </p:cNvPr>
            <p:cNvSpPr>
              <a:spLocks/>
            </p:cNvSpPr>
            <p:nvPr/>
          </p:nvSpPr>
          <p:spPr>
            <a:xfrm>
              <a:off x="7383059" y="2326412"/>
              <a:ext cx="1723106" cy="53330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54" name="Picture 2" descr="PRIMUS Techsystems - Prefered SAP Partner for S/4HANA, SuccessFactor, C/4  HANA implementation and support services.">
              <a:extLst>
                <a:ext uri="{FF2B5EF4-FFF2-40B4-BE49-F238E27FC236}">
                  <a16:creationId xmlns:a16="http://schemas.microsoft.com/office/drawing/2014/main" id="{A10A9E74-CB9F-AA74-A32A-5477DEBDA635}"/>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29495" t="-1256" r="23947"/>
            <a:stretch/>
          </p:blipFill>
          <p:spPr bwMode="auto">
            <a:xfrm>
              <a:off x="8841585" y="1031883"/>
              <a:ext cx="251404" cy="281516"/>
            </a:xfrm>
            <a:prstGeom prst="rect">
              <a:avLst/>
            </a:prstGeom>
            <a:solidFill>
              <a:schemeClr val="bg1"/>
            </a:solidFill>
          </p:spPr>
        </p:pic>
        <p:pic>
          <p:nvPicPr>
            <p:cNvPr id="2055" name="Picture 2054">
              <a:extLst>
                <a:ext uri="{FF2B5EF4-FFF2-40B4-BE49-F238E27FC236}">
                  <a16:creationId xmlns:a16="http://schemas.microsoft.com/office/drawing/2014/main" id="{6495AC02-7FB1-6C01-8ED7-B14621E74687}"/>
                </a:ext>
              </a:extLst>
            </p:cNvPr>
            <p:cNvPicPr>
              <a:picLocks noChangeAspect="1"/>
            </p:cNvPicPr>
            <p:nvPr/>
          </p:nvPicPr>
          <p:blipFill>
            <a:blip r:embed="rId17"/>
            <a:stretch>
              <a:fillRect/>
            </a:stretch>
          </p:blipFill>
          <p:spPr>
            <a:xfrm>
              <a:off x="7448207" y="2618248"/>
              <a:ext cx="613021" cy="226347"/>
            </a:xfrm>
            <a:prstGeom prst="rect">
              <a:avLst/>
            </a:prstGeom>
          </p:spPr>
        </p:pic>
        <p:pic>
          <p:nvPicPr>
            <p:cNvPr id="2057" name="Picture 2056">
              <a:extLst>
                <a:ext uri="{FF2B5EF4-FFF2-40B4-BE49-F238E27FC236}">
                  <a16:creationId xmlns:a16="http://schemas.microsoft.com/office/drawing/2014/main" id="{FAB78BF6-8737-0B34-09A0-14DF5387E374}"/>
                </a:ext>
              </a:extLst>
            </p:cNvPr>
            <p:cNvPicPr>
              <a:picLocks noChangeAspect="1"/>
            </p:cNvPicPr>
            <p:nvPr/>
          </p:nvPicPr>
          <p:blipFill>
            <a:blip r:embed="rId18"/>
            <a:stretch>
              <a:fillRect/>
            </a:stretch>
          </p:blipFill>
          <p:spPr>
            <a:xfrm>
              <a:off x="8486113" y="2344522"/>
              <a:ext cx="257436" cy="243134"/>
            </a:xfrm>
            <a:prstGeom prst="rect">
              <a:avLst/>
            </a:prstGeom>
          </p:spPr>
        </p:pic>
        <p:pic>
          <p:nvPicPr>
            <p:cNvPr id="2059" name="Picture 2058">
              <a:extLst>
                <a:ext uri="{FF2B5EF4-FFF2-40B4-BE49-F238E27FC236}">
                  <a16:creationId xmlns:a16="http://schemas.microsoft.com/office/drawing/2014/main" id="{4B682124-441F-41C0-C813-4C58BC2B70DF}"/>
                </a:ext>
              </a:extLst>
            </p:cNvPr>
            <p:cNvPicPr>
              <a:picLocks noChangeAspect="1"/>
            </p:cNvPicPr>
            <p:nvPr/>
          </p:nvPicPr>
          <p:blipFill>
            <a:blip r:embed="rId19"/>
            <a:stretch>
              <a:fillRect/>
            </a:stretch>
          </p:blipFill>
          <p:spPr>
            <a:xfrm>
              <a:off x="7416631" y="2347383"/>
              <a:ext cx="688942" cy="253821"/>
            </a:xfrm>
            <a:prstGeom prst="rect">
              <a:avLst/>
            </a:prstGeom>
          </p:spPr>
        </p:pic>
        <p:pic>
          <p:nvPicPr>
            <p:cNvPr id="59" name="Picture 58">
              <a:extLst>
                <a:ext uri="{FF2B5EF4-FFF2-40B4-BE49-F238E27FC236}">
                  <a16:creationId xmlns:a16="http://schemas.microsoft.com/office/drawing/2014/main" id="{3F865DEE-B857-2BD3-DEE2-F70E2153B251}"/>
                </a:ext>
              </a:extLst>
            </p:cNvPr>
            <p:cNvPicPr>
              <a:picLocks noChangeAspect="1"/>
            </p:cNvPicPr>
            <p:nvPr/>
          </p:nvPicPr>
          <p:blipFill>
            <a:blip r:embed="rId20"/>
            <a:stretch>
              <a:fillRect/>
            </a:stretch>
          </p:blipFill>
          <p:spPr>
            <a:xfrm>
              <a:off x="8765154" y="2547136"/>
              <a:ext cx="291674" cy="291672"/>
            </a:xfrm>
            <a:prstGeom prst="rect">
              <a:avLst/>
            </a:prstGeom>
          </p:spPr>
        </p:pic>
        <p:sp>
          <p:nvSpPr>
            <p:cNvPr id="3089" name="Half Frame 3088">
              <a:extLst>
                <a:ext uri="{FF2B5EF4-FFF2-40B4-BE49-F238E27FC236}">
                  <a16:creationId xmlns:a16="http://schemas.microsoft.com/office/drawing/2014/main" id="{D8EDB0FB-03A2-F809-86DB-DD1BD9198853}"/>
                </a:ext>
              </a:extLst>
            </p:cNvPr>
            <p:cNvSpPr>
              <a:spLocks/>
            </p:cNvSpPr>
            <p:nvPr/>
          </p:nvSpPr>
          <p:spPr>
            <a:xfrm rot="8100000">
              <a:off x="8851101" y="791472"/>
              <a:ext cx="179266" cy="179266"/>
            </a:xfrm>
            <a:prstGeom prst="halfFrame">
              <a:avLst/>
            </a:pr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grpSp>
        <p:nvGrpSpPr>
          <p:cNvPr id="4098" name="Group 4097">
            <a:extLst>
              <a:ext uri="{FF2B5EF4-FFF2-40B4-BE49-F238E27FC236}">
                <a16:creationId xmlns:a16="http://schemas.microsoft.com/office/drawing/2014/main" id="{EE166621-C310-BD0F-4EF7-997186047EC7}"/>
              </a:ext>
            </a:extLst>
          </p:cNvPr>
          <p:cNvGrpSpPr/>
          <p:nvPr/>
        </p:nvGrpSpPr>
        <p:grpSpPr>
          <a:xfrm>
            <a:off x="2071106" y="3011440"/>
            <a:ext cx="1676800" cy="2035902"/>
            <a:chOff x="2071106" y="3011440"/>
            <a:chExt cx="1676800" cy="2035902"/>
          </a:xfrm>
        </p:grpSpPr>
        <p:sp>
          <p:nvSpPr>
            <p:cNvPr id="2056" name="Rectangle 2055">
              <a:extLst>
                <a:ext uri="{FF2B5EF4-FFF2-40B4-BE49-F238E27FC236}">
                  <a16:creationId xmlns:a16="http://schemas.microsoft.com/office/drawing/2014/main" id="{F15F394B-7C1C-2C70-1AF5-BDDED1F8D777}"/>
                </a:ext>
              </a:extLst>
            </p:cNvPr>
            <p:cNvSpPr>
              <a:spLocks/>
            </p:cNvSpPr>
            <p:nvPr/>
          </p:nvSpPr>
          <p:spPr>
            <a:xfrm>
              <a:off x="2075238" y="3011440"/>
              <a:ext cx="1655745" cy="1818897"/>
            </a:xfrm>
            <a:prstGeom prst="rect">
              <a:avLst/>
            </a:prstGeom>
            <a:solidFill>
              <a:schemeClr val="tx1">
                <a:alpha val="3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024" name="Rectangle 1023">
              <a:extLst>
                <a:ext uri="{FF2B5EF4-FFF2-40B4-BE49-F238E27FC236}">
                  <a16:creationId xmlns:a16="http://schemas.microsoft.com/office/drawing/2014/main" id="{9EFFA11C-E46C-2EC9-BC99-61A31B844CE8}"/>
                </a:ext>
              </a:extLst>
            </p:cNvPr>
            <p:cNvSpPr>
              <a:spLocks/>
            </p:cNvSpPr>
            <p:nvPr/>
          </p:nvSpPr>
          <p:spPr>
            <a:xfrm>
              <a:off x="2082879" y="4514035"/>
              <a:ext cx="1665027" cy="53330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61" name="Solution provider in engineering excellence">
              <a:extLst>
                <a:ext uri="{FF2B5EF4-FFF2-40B4-BE49-F238E27FC236}">
                  <a16:creationId xmlns:a16="http://schemas.microsoft.com/office/drawing/2014/main" id="{783EBFA6-F810-1CF9-77AF-4C7112A8EF00}"/>
                </a:ext>
              </a:extLst>
            </p:cNvPr>
            <p:cNvSpPr txBox="1">
              <a:spLocks/>
            </p:cNvSpPr>
            <p:nvPr/>
          </p:nvSpPr>
          <p:spPr>
            <a:xfrm>
              <a:off x="2097928" y="3432425"/>
              <a:ext cx="1640543" cy="821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191" tIns="18191" rIns="18191" bIns="18191"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defTabSz="169530">
                <a:buSzPct val="87000"/>
                <a:buBlip>
                  <a:blip r:embed="rId4"/>
                </a:buBlip>
                <a:defRPr sz="1000">
                  <a:solidFill>
                    <a:schemeClr val="tx1">
                      <a:lumMod val="75000"/>
                      <a:lumOff val="25000"/>
                    </a:schemeClr>
                  </a:solidFill>
                  <a:latin typeface="☞Gilroy-Medium" panose="00000600000000000000" pitchFamily="2" charset="0"/>
                  <a:ea typeface="Gilroy-Medium"/>
                  <a:cs typeface="Poppins" pitchFamily="2" charset="77"/>
                </a:defRPr>
              </a:lvl1pPr>
            </a:lstStyle>
            <a:p>
              <a:pPr marL="92075" indent="-92075">
                <a:buSzPct val="100000"/>
                <a:buFont typeface="Arial" panose="020B0604020202020204" pitchFamily="34" charset="0"/>
                <a:buChar char="•"/>
              </a:pPr>
              <a:r>
                <a:rPr lang="en-US" sz="850">
                  <a:solidFill>
                    <a:schemeClr val="bg1"/>
                  </a:solidFill>
                  <a:latin typeface="☞Gilroy-Medium"/>
                  <a:cs typeface="Poppins"/>
                </a:rPr>
                <a:t>Business Consulting </a:t>
              </a:r>
            </a:p>
            <a:p>
              <a:pPr marL="92075" indent="-92075">
                <a:buSzPct val="100000"/>
                <a:buFont typeface="Arial" panose="020B0604020202020204" pitchFamily="34" charset="0"/>
                <a:buChar char="•"/>
              </a:pPr>
              <a:r>
                <a:rPr lang="en-US" sz="850">
                  <a:solidFill>
                    <a:schemeClr val="bg1"/>
                  </a:solidFill>
                  <a:latin typeface="☞Gilroy-Medium"/>
                  <a:cs typeface="Poppins"/>
                </a:rPr>
                <a:t>E2E CRM </a:t>
              </a:r>
              <a:r>
                <a:rPr lang="en-US" sz="850" err="1">
                  <a:solidFill>
                    <a:schemeClr val="bg1"/>
                  </a:solidFill>
                  <a:latin typeface="☞Gilroy-Medium"/>
                  <a:cs typeface="Poppins"/>
                </a:rPr>
                <a:t>Impl</a:t>
              </a:r>
              <a:r>
                <a:rPr lang="en-US" sz="850">
                  <a:solidFill>
                    <a:schemeClr val="bg1"/>
                  </a:solidFill>
                  <a:latin typeface="☞Gilroy-Medium"/>
                  <a:cs typeface="Poppins"/>
                </a:rPr>
                <a:t>.</a:t>
              </a:r>
            </a:p>
            <a:p>
              <a:pPr marL="92075" indent="-92075">
                <a:buSzPct val="100000"/>
                <a:buFont typeface="Arial" panose="020B0604020202020204" pitchFamily="34" charset="0"/>
                <a:buChar char="•"/>
              </a:pPr>
              <a:r>
                <a:rPr lang="en-US" sz="850">
                  <a:solidFill>
                    <a:schemeClr val="bg1"/>
                  </a:solidFill>
                  <a:latin typeface="☞Gilroy-Medium"/>
                  <a:cs typeface="Poppins"/>
                </a:rPr>
                <a:t>Integration Services</a:t>
              </a:r>
            </a:p>
            <a:p>
              <a:pPr marL="92075" indent="-92075">
                <a:buSzPct val="100000"/>
                <a:buFont typeface="Arial" panose="020B0604020202020204" pitchFamily="34" charset="0"/>
                <a:buChar char="•"/>
              </a:pPr>
              <a:r>
                <a:rPr lang="en-US" sz="850">
                  <a:solidFill>
                    <a:schemeClr val="bg1"/>
                  </a:solidFill>
                  <a:latin typeface="☞Gilroy-Medium"/>
                  <a:cs typeface="Poppins"/>
                </a:rPr>
                <a:t>Managed Services</a:t>
              </a:r>
            </a:p>
            <a:p>
              <a:pPr marL="92075" indent="-92075">
                <a:buSzPct val="100000"/>
                <a:buFont typeface="Arial" panose="020B0604020202020204" pitchFamily="34" charset="0"/>
                <a:buChar char="•"/>
              </a:pPr>
              <a:r>
                <a:rPr lang="en-US" sz="850">
                  <a:solidFill>
                    <a:schemeClr val="bg1"/>
                  </a:solidFill>
                  <a:latin typeface="☞Gilroy-Medium"/>
                  <a:cs typeface="Poppins"/>
                </a:rPr>
                <a:t>App/Product Development </a:t>
              </a:r>
            </a:p>
            <a:p>
              <a:pPr marL="92075" indent="-92075">
                <a:buSzPct val="100000"/>
                <a:buFont typeface="Arial" panose="020B0604020202020204" pitchFamily="34" charset="0"/>
                <a:buChar char="•"/>
              </a:pPr>
              <a:r>
                <a:rPr lang="en-US" sz="850">
                  <a:solidFill>
                    <a:schemeClr val="bg1"/>
                  </a:solidFill>
                  <a:latin typeface="☞Gilroy-Medium"/>
                  <a:cs typeface="Poppins"/>
                </a:rPr>
                <a:t>Salesforce Talent Building </a:t>
              </a:r>
            </a:p>
          </p:txBody>
        </p:sp>
        <p:sp>
          <p:nvSpPr>
            <p:cNvPr id="11" name="Arrow: Pentagon 10">
              <a:extLst>
                <a:ext uri="{FF2B5EF4-FFF2-40B4-BE49-F238E27FC236}">
                  <a16:creationId xmlns:a16="http://schemas.microsoft.com/office/drawing/2014/main" id="{80985D20-947A-083C-54DB-11FA169A930A}"/>
                </a:ext>
              </a:extLst>
            </p:cNvPr>
            <p:cNvSpPr>
              <a:spLocks/>
            </p:cNvSpPr>
            <p:nvPr/>
          </p:nvSpPr>
          <p:spPr>
            <a:xfrm>
              <a:off x="2071106" y="3013967"/>
              <a:ext cx="1658132" cy="286415"/>
            </a:xfrm>
            <a:prstGeom prst="homePlate">
              <a:avLst/>
            </a:prstGeom>
            <a:no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3" name="TextBox 52">
              <a:extLst>
                <a:ext uri="{FF2B5EF4-FFF2-40B4-BE49-F238E27FC236}">
                  <a16:creationId xmlns:a16="http://schemas.microsoft.com/office/drawing/2014/main" id="{2CAF7BEC-8A07-CDA1-DF60-77C12636B3AD}"/>
                </a:ext>
              </a:extLst>
            </p:cNvPr>
            <p:cNvSpPr txBox="1">
              <a:spLocks/>
            </p:cNvSpPr>
            <p:nvPr/>
          </p:nvSpPr>
          <p:spPr>
            <a:xfrm>
              <a:off x="2073697" y="3028201"/>
              <a:ext cx="1605445" cy="253916"/>
            </a:xfrm>
            <a:prstGeom prst="rect">
              <a:avLst/>
            </a:prstGeom>
            <a:noFill/>
          </p:spPr>
          <p:txBody>
            <a:bodyPr wrap="square" rtlCol="0">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306095">
                <a:defRPr sz="1200">
                  <a:solidFill>
                    <a:srgbClr val="06667E"/>
                  </a:solidFill>
                  <a:latin typeface="☞Gilroy-Bold" panose="00000800000000000000" pitchFamily="2" charset="0"/>
                </a:defRPr>
              </a:lvl1pPr>
            </a:lstStyle>
            <a:p>
              <a:pPr algn="l"/>
              <a:r>
                <a:rPr lang="en-US" sz="1050" b="1">
                  <a:solidFill>
                    <a:schemeClr val="bg1"/>
                  </a:solidFill>
                  <a:sym typeface="Fira Sans"/>
                </a:rPr>
                <a:t>Salesforce</a:t>
              </a:r>
            </a:p>
          </p:txBody>
        </p:sp>
        <p:cxnSp>
          <p:nvCxnSpPr>
            <p:cNvPr id="4126" name="Straight Connector 4125">
              <a:extLst>
                <a:ext uri="{FF2B5EF4-FFF2-40B4-BE49-F238E27FC236}">
                  <a16:creationId xmlns:a16="http://schemas.microsoft.com/office/drawing/2014/main" id="{267B274C-30E0-FDF0-3F36-5385669370FC}"/>
                </a:ext>
              </a:extLst>
            </p:cNvPr>
            <p:cNvCxnSpPr>
              <a:cxnSpLocks/>
            </p:cNvCxnSpPr>
            <p:nvPr/>
          </p:nvCxnSpPr>
          <p:spPr>
            <a:xfrm>
              <a:off x="2073733" y="3295223"/>
              <a:ext cx="0" cy="1745769"/>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cxnSp>
          <p:nvCxnSpPr>
            <p:cNvPr id="4127" name="Straight Connector 4126">
              <a:extLst>
                <a:ext uri="{FF2B5EF4-FFF2-40B4-BE49-F238E27FC236}">
                  <a16:creationId xmlns:a16="http://schemas.microsoft.com/office/drawing/2014/main" id="{56820289-D3E7-3F8E-F734-3DCF0DF52C2B}"/>
                </a:ext>
              </a:extLst>
            </p:cNvPr>
            <p:cNvCxnSpPr>
              <a:cxnSpLocks/>
            </p:cNvCxnSpPr>
            <p:nvPr/>
          </p:nvCxnSpPr>
          <p:spPr>
            <a:xfrm>
              <a:off x="3733708" y="3158379"/>
              <a:ext cx="0" cy="1882613"/>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pic>
          <p:nvPicPr>
            <p:cNvPr id="34" name="Picture 18">
              <a:extLst>
                <a:ext uri="{FF2B5EF4-FFF2-40B4-BE49-F238E27FC236}">
                  <a16:creationId xmlns:a16="http://schemas.microsoft.com/office/drawing/2014/main" id="{2E06B734-E187-2E10-788C-12EC74FAE9AD}"/>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163988" y="4631628"/>
              <a:ext cx="681255" cy="32490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2059" descr="A picture containing text, font, graphics, screenshot&#10;&#10;Description automatically generated">
              <a:extLst>
                <a:ext uri="{FF2B5EF4-FFF2-40B4-BE49-F238E27FC236}">
                  <a16:creationId xmlns:a16="http://schemas.microsoft.com/office/drawing/2014/main" id="{7963D055-0E64-F92E-0F84-D23050ACA50A}"/>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t="25037" b="28096"/>
            <a:stretch/>
          </p:blipFill>
          <p:spPr>
            <a:xfrm>
              <a:off x="2990372" y="4787710"/>
              <a:ext cx="748099" cy="194669"/>
            </a:xfrm>
            <a:prstGeom prst="rect">
              <a:avLst/>
            </a:prstGeom>
          </p:spPr>
        </p:pic>
        <p:pic>
          <p:nvPicPr>
            <p:cNvPr id="2062" name="Picture 6">
              <a:extLst>
                <a:ext uri="{FF2B5EF4-FFF2-40B4-BE49-F238E27FC236}">
                  <a16:creationId xmlns:a16="http://schemas.microsoft.com/office/drawing/2014/main" id="{2D4AC614-75BD-871E-C94A-D5A824683D24}"/>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12765" t="31093" r="13175" b="30869"/>
            <a:stretch/>
          </p:blipFill>
          <p:spPr bwMode="auto">
            <a:xfrm>
              <a:off x="3094580" y="4580589"/>
              <a:ext cx="583348" cy="1217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2">
              <a:extLst>
                <a:ext uri="{FF2B5EF4-FFF2-40B4-BE49-F238E27FC236}">
                  <a16:creationId xmlns:a16="http://schemas.microsoft.com/office/drawing/2014/main" id="{877795AC-BF22-732A-FCEF-C6C0F34BCCFF}"/>
                </a:ext>
              </a:extLst>
            </p:cNvPr>
            <p:cNvPicPr>
              <a:picLocks noChangeAspect="1"/>
            </p:cNvPicPr>
            <p:nvPr/>
          </p:nvPicPr>
          <p:blipFill rotWithShape="1">
            <a:blip r:embed="rId24">
              <a:extLst>
                <a:ext uri="{28A0092B-C50C-407E-A947-70E740481C1C}">
                  <a14:useLocalDpi xmlns:a14="http://schemas.microsoft.com/office/drawing/2010/main" val="0"/>
                </a:ext>
              </a:extLst>
            </a:blip>
            <a:srcRect l="7437" t="5258" r="60634" b="26203"/>
            <a:stretch/>
          </p:blipFill>
          <p:spPr bwMode="auto">
            <a:xfrm>
              <a:off x="3451259" y="3311955"/>
              <a:ext cx="285625" cy="285473"/>
            </a:xfrm>
            <a:prstGeom prst="rect">
              <a:avLst/>
            </a:prstGeom>
            <a:solidFill>
              <a:schemeClr val="bg1"/>
            </a:solidFill>
          </p:spPr>
        </p:pic>
        <p:sp>
          <p:nvSpPr>
            <p:cNvPr id="3090" name="Half Frame 3089">
              <a:extLst>
                <a:ext uri="{FF2B5EF4-FFF2-40B4-BE49-F238E27FC236}">
                  <a16:creationId xmlns:a16="http://schemas.microsoft.com/office/drawing/2014/main" id="{E7D02C2B-9789-7678-56C2-CFA30BD24E21}"/>
                </a:ext>
              </a:extLst>
            </p:cNvPr>
            <p:cNvSpPr>
              <a:spLocks/>
            </p:cNvSpPr>
            <p:nvPr/>
          </p:nvSpPr>
          <p:spPr>
            <a:xfrm rot="8100000">
              <a:off x="3482554" y="3067946"/>
              <a:ext cx="179266" cy="179266"/>
            </a:xfrm>
            <a:prstGeom prst="halfFrame">
              <a:avLst/>
            </a:pr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grpSp>
        <p:nvGrpSpPr>
          <p:cNvPr id="4097" name="Group 4096">
            <a:extLst>
              <a:ext uri="{FF2B5EF4-FFF2-40B4-BE49-F238E27FC236}">
                <a16:creationId xmlns:a16="http://schemas.microsoft.com/office/drawing/2014/main" id="{7D7347C0-07BA-A560-4D84-0A9C6EFBD191}"/>
              </a:ext>
            </a:extLst>
          </p:cNvPr>
          <p:cNvGrpSpPr/>
          <p:nvPr/>
        </p:nvGrpSpPr>
        <p:grpSpPr>
          <a:xfrm>
            <a:off x="294914" y="3011440"/>
            <a:ext cx="1850982" cy="2035902"/>
            <a:chOff x="294914" y="3011440"/>
            <a:chExt cx="1850982" cy="2035902"/>
          </a:xfrm>
        </p:grpSpPr>
        <p:sp>
          <p:nvSpPr>
            <p:cNvPr id="2053" name="Rectangle 2052">
              <a:extLst>
                <a:ext uri="{FF2B5EF4-FFF2-40B4-BE49-F238E27FC236}">
                  <a16:creationId xmlns:a16="http://schemas.microsoft.com/office/drawing/2014/main" id="{0BF5D4D6-8C3C-A5D3-9D81-BE3C73C9B0CF}"/>
                </a:ext>
              </a:extLst>
            </p:cNvPr>
            <p:cNvSpPr>
              <a:spLocks/>
            </p:cNvSpPr>
            <p:nvPr/>
          </p:nvSpPr>
          <p:spPr>
            <a:xfrm>
              <a:off x="294914" y="3011440"/>
              <a:ext cx="1722403" cy="1818897"/>
            </a:xfrm>
            <a:prstGeom prst="rect">
              <a:avLst/>
            </a:prstGeom>
            <a:solidFill>
              <a:schemeClr val="tx1">
                <a:alpha val="3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123" name="Rectangle 4122">
              <a:extLst>
                <a:ext uri="{FF2B5EF4-FFF2-40B4-BE49-F238E27FC236}">
                  <a16:creationId xmlns:a16="http://schemas.microsoft.com/office/drawing/2014/main" id="{ADFF9EB5-4503-24DE-9F36-15B23487A88E}"/>
                </a:ext>
              </a:extLst>
            </p:cNvPr>
            <p:cNvSpPr>
              <a:spLocks/>
            </p:cNvSpPr>
            <p:nvPr/>
          </p:nvSpPr>
          <p:spPr>
            <a:xfrm>
              <a:off x="305746" y="4514035"/>
              <a:ext cx="1722326" cy="53330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7" name="Solution provider in engineering excellence">
              <a:extLst>
                <a:ext uri="{FF2B5EF4-FFF2-40B4-BE49-F238E27FC236}">
                  <a16:creationId xmlns:a16="http://schemas.microsoft.com/office/drawing/2014/main" id="{7FB16F53-1C0C-62B0-BD62-4A5805C43776}"/>
                </a:ext>
              </a:extLst>
            </p:cNvPr>
            <p:cNvSpPr txBox="1">
              <a:spLocks/>
            </p:cNvSpPr>
            <p:nvPr/>
          </p:nvSpPr>
          <p:spPr>
            <a:xfrm>
              <a:off x="316624" y="3432425"/>
              <a:ext cx="1696106" cy="95237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191" tIns="18191" rIns="18191" bIns="18191"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defTabSz="169530">
                <a:buSzPct val="87000"/>
                <a:buBlip>
                  <a:blip r:embed="rId4"/>
                </a:buBlip>
                <a:defRPr sz="1000">
                  <a:solidFill>
                    <a:schemeClr val="tx1">
                      <a:lumMod val="75000"/>
                      <a:lumOff val="25000"/>
                    </a:schemeClr>
                  </a:solidFill>
                  <a:latin typeface="☞Gilroy-Medium" panose="00000600000000000000" pitchFamily="2" charset="0"/>
                  <a:ea typeface="Gilroy-Medium"/>
                  <a:cs typeface="Poppins" pitchFamily="2" charset="77"/>
                </a:defRPr>
              </a:lvl1pPr>
            </a:lstStyle>
            <a:p>
              <a:pPr marL="92075" indent="-92075">
                <a:buSzPct val="100000"/>
                <a:buFont typeface="Arial" panose="020B0604020202020204" pitchFamily="34" charset="0"/>
                <a:buChar char="•"/>
              </a:pPr>
              <a:r>
                <a:rPr lang="en-US" sz="850">
                  <a:solidFill>
                    <a:schemeClr val="bg1"/>
                  </a:solidFill>
                  <a:latin typeface="☞Gilroy-Medium"/>
                  <a:cs typeface="Poppins"/>
                </a:rPr>
                <a:t>Data &amp; AI Advisory &amp; Consulting</a:t>
              </a:r>
              <a:endParaRPr lang="en-US" sz="850">
                <a:solidFill>
                  <a:schemeClr val="bg1"/>
                </a:solidFill>
              </a:endParaRPr>
            </a:p>
            <a:p>
              <a:pPr marL="92075" indent="-92075">
                <a:buSzPct val="100000"/>
                <a:buFont typeface="Arial" panose="020B0604020202020204" pitchFamily="34" charset="0"/>
                <a:buChar char="•"/>
              </a:pPr>
              <a:r>
                <a:rPr lang="en-US" sz="850">
                  <a:solidFill>
                    <a:schemeClr val="bg1"/>
                  </a:solidFill>
                  <a:latin typeface="☞Gilroy-Medium"/>
                  <a:cs typeface="Poppins"/>
                </a:rPr>
                <a:t>AI/Gen AI PoC Factory</a:t>
              </a:r>
              <a:endParaRPr lang="en-US" sz="850">
                <a:solidFill>
                  <a:schemeClr val="bg1"/>
                </a:solidFill>
              </a:endParaRPr>
            </a:p>
            <a:p>
              <a:pPr marL="92075" indent="-92075">
                <a:buSzPct val="100000"/>
                <a:buFont typeface="Arial" panose="020B0604020202020204" pitchFamily="34" charset="0"/>
                <a:buChar char="•"/>
              </a:pPr>
              <a:r>
                <a:rPr lang="en-US" sz="850">
                  <a:solidFill>
                    <a:schemeClr val="bg1"/>
                  </a:solidFill>
                  <a:latin typeface="☞Gilroy-Medium"/>
                  <a:cs typeface="Poppins"/>
                </a:rPr>
                <a:t>Data Engineering</a:t>
              </a:r>
            </a:p>
            <a:p>
              <a:pPr marL="92075" indent="-92075">
                <a:buSzPct val="100000"/>
                <a:buFont typeface="Arial" panose="020B0604020202020204" pitchFamily="34" charset="0"/>
                <a:buChar char="•"/>
              </a:pPr>
              <a:r>
                <a:rPr lang="en-US" sz="850">
                  <a:solidFill>
                    <a:schemeClr val="bg1"/>
                  </a:solidFill>
                  <a:latin typeface="☞Gilroy-Medium"/>
                  <a:cs typeface="Poppins"/>
                </a:rPr>
                <a:t>Data Science </a:t>
              </a:r>
            </a:p>
            <a:p>
              <a:pPr marL="92075" indent="-92075">
                <a:buSzPct val="100000"/>
                <a:buFont typeface="Arial" panose="020B0604020202020204" pitchFamily="34" charset="0"/>
                <a:buChar char="•"/>
              </a:pPr>
              <a:r>
                <a:rPr lang="en-US" sz="850">
                  <a:solidFill>
                    <a:schemeClr val="bg1"/>
                  </a:solidFill>
                  <a:latin typeface="☞Gilroy-Medium"/>
                  <a:cs typeface="Poppins"/>
                </a:rPr>
                <a:t>Adv Analytics</a:t>
              </a:r>
            </a:p>
            <a:p>
              <a:pPr marL="92075" indent="-92075">
                <a:buSzPct val="100000"/>
                <a:buFont typeface="Arial" panose="020B0604020202020204" pitchFamily="34" charset="0"/>
                <a:buChar char="•"/>
              </a:pPr>
              <a:r>
                <a:rPr lang="en-US" sz="850">
                  <a:solidFill>
                    <a:schemeClr val="bg1"/>
                  </a:solidFill>
                  <a:latin typeface="☞Gilroy-Medium"/>
                  <a:cs typeface="Poppins"/>
                </a:rPr>
                <a:t>NLP, Speech Rec, Comp Vision</a:t>
              </a:r>
            </a:p>
          </p:txBody>
        </p:sp>
        <p:sp>
          <p:nvSpPr>
            <p:cNvPr id="10" name="Arrow: Pentagon 9">
              <a:extLst>
                <a:ext uri="{FF2B5EF4-FFF2-40B4-BE49-F238E27FC236}">
                  <a16:creationId xmlns:a16="http://schemas.microsoft.com/office/drawing/2014/main" id="{A0EE2107-9F3B-69D8-1831-B0A2F967BAA9}"/>
                </a:ext>
              </a:extLst>
            </p:cNvPr>
            <p:cNvSpPr>
              <a:spLocks/>
            </p:cNvSpPr>
            <p:nvPr/>
          </p:nvSpPr>
          <p:spPr>
            <a:xfrm>
              <a:off x="297856" y="3013967"/>
              <a:ext cx="1719179" cy="286415"/>
            </a:xfrm>
            <a:prstGeom prst="homePlate">
              <a:avLst/>
            </a:prstGeom>
            <a:no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4" name="TextBox 43">
              <a:extLst>
                <a:ext uri="{FF2B5EF4-FFF2-40B4-BE49-F238E27FC236}">
                  <a16:creationId xmlns:a16="http://schemas.microsoft.com/office/drawing/2014/main" id="{2D76FD50-D04A-B0CA-505B-D6E5600252DE}"/>
                </a:ext>
              </a:extLst>
            </p:cNvPr>
            <p:cNvSpPr txBox="1">
              <a:spLocks/>
            </p:cNvSpPr>
            <p:nvPr/>
          </p:nvSpPr>
          <p:spPr>
            <a:xfrm>
              <a:off x="297856" y="3035895"/>
              <a:ext cx="1848040" cy="261610"/>
            </a:xfrm>
            <a:prstGeom prst="rect">
              <a:avLst/>
            </a:prstGeom>
            <a:noFill/>
          </p:spPr>
          <p:txBody>
            <a:bodyPr wrap="square" rtlCol="0">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306095">
                <a:defRPr sz="1200">
                  <a:solidFill>
                    <a:srgbClr val="06667E"/>
                  </a:solidFill>
                  <a:latin typeface="☞Gilroy-Bold" panose="00000800000000000000" pitchFamily="2" charset="0"/>
                </a:defRPr>
              </a:lvl1pPr>
            </a:lstStyle>
            <a:p>
              <a:pPr algn="l"/>
              <a:r>
                <a:rPr lang="en-US" sz="1050" b="1">
                  <a:solidFill>
                    <a:schemeClr val="bg1"/>
                  </a:solidFill>
                  <a:sym typeface="Fira Sans"/>
                </a:rPr>
                <a:t>AI/ML &amp; Data Analytics</a:t>
              </a:r>
            </a:p>
          </p:txBody>
        </p:sp>
        <p:cxnSp>
          <p:nvCxnSpPr>
            <p:cNvPr id="4124" name="Straight Connector 4123">
              <a:extLst>
                <a:ext uri="{FF2B5EF4-FFF2-40B4-BE49-F238E27FC236}">
                  <a16:creationId xmlns:a16="http://schemas.microsoft.com/office/drawing/2014/main" id="{5EAD131A-1BAC-0301-4E5F-6100F5F64D70}"/>
                </a:ext>
              </a:extLst>
            </p:cNvPr>
            <p:cNvCxnSpPr>
              <a:cxnSpLocks/>
            </p:cNvCxnSpPr>
            <p:nvPr/>
          </p:nvCxnSpPr>
          <p:spPr>
            <a:xfrm>
              <a:off x="296600" y="3295223"/>
              <a:ext cx="0" cy="1745769"/>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cxnSp>
          <p:nvCxnSpPr>
            <p:cNvPr id="4125" name="Straight Connector 4124">
              <a:extLst>
                <a:ext uri="{FF2B5EF4-FFF2-40B4-BE49-F238E27FC236}">
                  <a16:creationId xmlns:a16="http://schemas.microsoft.com/office/drawing/2014/main" id="{301DA9F5-85BE-B9ED-5494-DB15B29F4AEE}"/>
                </a:ext>
              </a:extLst>
            </p:cNvPr>
            <p:cNvCxnSpPr>
              <a:cxnSpLocks/>
            </p:cNvCxnSpPr>
            <p:nvPr/>
          </p:nvCxnSpPr>
          <p:spPr>
            <a:xfrm>
              <a:off x="2017491" y="3158379"/>
              <a:ext cx="0" cy="1882613"/>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pic>
          <p:nvPicPr>
            <p:cNvPr id="3078" name="Picture 6">
              <a:extLst>
                <a:ext uri="{FF2B5EF4-FFF2-40B4-BE49-F238E27FC236}">
                  <a16:creationId xmlns:a16="http://schemas.microsoft.com/office/drawing/2014/main" id="{76917DBB-213C-917E-6E81-9D9DDB53C940}"/>
                </a:ext>
              </a:extLst>
            </p:cNvPr>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1570300" y="4604346"/>
              <a:ext cx="391638" cy="39917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F9C8B50-2337-010D-FC74-F25E49B0A384}"/>
                </a:ext>
              </a:extLst>
            </p:cNvPr>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70946" y="4780688"/>
              <a:ext cx="581041" cy="18798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A picture containing font, graphics, graphic design, logo&#10;&#10;Description automatically generated">
              <a:extLst>
                <a:ext uri="{FF2B5EF4-FFF2-40B4-BE49-F238E27FC236}">
                  <a16:creationId xmlns:a16="http://schemas.microsoft.com/office/drawing/2014/main" id="{0DF67697-221F-FC8D-F534-F8E87C3729B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4977" y="4535818"/>
              <a:ext cx="810464" cy="211310"/>
            </a:xfrm>
            <a:prstGeom prst="rect">
              <a:avLst/>
            </a:prstGeom>
          </p:spPr>
        </p:pic>
        <p:pic>
          <p:nvPicPr>
            <p:cNvPr id="2061" name="Picture 2060">
              <a:extLst>
                <a:ext uri="{FF2B5EF4-FFF2-40B4-BE49-F238E27FC236}">
                  <a16:creationId xmlns:a16="http://schemas.microsoft.com/office/drawing/2014/main" id="{EF18AF7E-7FB3-0AB8-ED22-2FB53CC910F2}"/>
                </a:ext>
              </a:extLst>
            </p:cNvPr>
            <p:cNvPicPr>
              <a:picLocks noChangeAspect="1"/>
            </p:cNvPicPr>
            <p:nvPr/>
          </p:nvPicPr>
          <p:blipFill>
            <a:blip r:embed="rId27"/>
            <a:stretch>
              <a:fillRect/>
            </a:stretch>
          </p:blipFill>
          <p:spPr>
            <a:xfrm>
              <a:off x="1187001" y="4709751"/>
              <a:ext cx="324567" cy="276321"/>
            </a:xfrm>
            <a:prstGeom prst="rect">
              <a:avLst/>
            </a:prstGeom>
          </p:spPr>
        </p:pic>
        <p:pic>
          <p:nvPicPr>
            <p:cNvPr id="2054" name="Picture 2053">
              <a:extLst>
                <a:ext uri="{FF2B5EF4-FFF2-40B4-BE49-F238E27FC236}">
                  <a16:creationId xmlns:a16="http://schemas.microsoft.com/office/drawing/2014/main" id="{673376F2-EE85-0DB6-78EE-F9D4E9E753B6}"/>
                </a:ext>
              </a:extLst>
            </p:cNvPr>
            <p:cNvPicPr>
              <a:picLocks noChangeAspect="1"/>
            </p:cNvPicPr>
            <p:nvPr/>
          </p:nvPicPr>
          <p:blipFill rotWithShape="1">
            <a:blip r:embed="rId28"/>
            <a:srcRect l="2486" t="-1571"/>
            <a:stretch/>
          </p:blipFill>
          <p:spPr>
            <a:xfrm>
              <a:off x="1495239" y="3291235"/>
              <a:ext cx="510872" cy="164302"/>
            </a:xfrm>
            <a:prstGeom prst="rect">
              <a:avLst/>
            </a:prstGeom>
          </p:spPr>
        </p:pic>
        <p:sp>
          <p:nvSpPr>
            <p:cNvPr id="3091" name="Half Frame 3090">
              <a:extLst>
                <a:ext uri="{FF2B5EF4-FFF2-40B4-BE49-F238E27FC236}">
                  <a16:creationId xmlns:a16="http://schemas.microsoft.com/office/drawing/2014/main" id="{242770DB-2426-495C-59E6-CE96FA10E4C4}"/>
                </a:ext>
              </a:extLst>
            </p:cNvPr>
            <p:cNvSpPr>
              <a:spLocks/>
            </p:cNvSpPr>
            <p:nvPr/>
          </p:nvSpPr>
          <p:spPr>
            <a:xfrm rot="8100000">
              <a:off x="1765672" y="3067946"/>
              <a:ext cx="179266" cy="179266"/>
            </a:xfrm>
            <a:prstGeom prst="halfFrame">
              <a:avLst/>
            </a:pr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grpSp>
        <p:nvGrpSpPr>
          <p:cNvPr id="4102" name="Group 4101">
            <a:extLst>
              <a:ext uri="{FF2B5EF4-FFF2-40B4-BE49-F238E27FC236}">
                <a16:creationId xmlns:a16="http://schemas.microsoft.com/office/drawing/2014/main" id="{5B714229-C36A-D43A-C028-BC50DF7030E9}"/>
              </a:ext>
            </a:extLst>
          </p:cNvPr>
          <p:cNvGrpSpPr/>
          <p:nvPr/>
        </p:nvGrpSpPr>
        <p:grpSpPr>
          <a:xfrm>
            <a:off x="3814804" y="3011440"/>
            <a:ext cx="1721272" cy="2029552"/>
            <a:chOff x="3814804" y="3011440"/>
            <a:chExt cx="1721272" cy="2029552"/>
          </a:xfrm>
        </p:grpSpPr>
        <p:sp>
          <p:nvSpPr>
            <p:cNvPr id="2063" name="Rectangle 2062">
              <a:extLst>
                <a:ext uri="{FF2B5EF4-FFF2-40B4-BE49-F238E27FC236}">
                  <a16:creationId xmlns:a16="http://schemas.microsoft.com/office/drawing/2014/main" id="{2F4834B0-137D-5A6D-3492-A017B628E483}"/>
                </a:ext>
              </a:extLst>
            </p:cNvPr>
            <p:cNvSpPr>
              <a:spLocks/>
            </p:cNvSpPr>
            <p:nvPr/>
          </p:nvSpPr>
          <p:spPr>
            <a:xfrm>
              <a:off x="3821545" y="3011440"/>
              <a:ext cx="1708421" cy="1818897"/>
            </a:xfrm>
            <a:prstGeom prst="rect">
              <a:avLst/>
            </a:prstGeom>
            <a:solidFill>
              <a:schemeClr val="tx1">
                <a:alpha val="3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037" name="Rectangle 1036">
              <a:extLst>
                <a:ext uri="{FF2B5EF4-FFF2-40B4-BE49-F238E27FC236}">
                  <a16:creationId xmlns:a16="http://schemas.microsoft.com/office/drawing/2014/main" id="{2A4FEC5A-2A95-DDC6-BAB4-C99DC234C459}"/>
                </a:ext>
              </a:extLst>
            </p:cNvPr>
            <p:cNvSpPr>
              <a:spLocks/>
            </p:cNvSpPr>
            <p:nvPr/>
          </p:nvSpPr>
          <p:spPr>
            <a:xfrm>
              <a:off x="3825349" y="4507685"/>
              <a:ext cx="1710727" cy="53330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1" name="Solution provider in engineering excellence">
              <a:extLst>
                <a:ext uri="{FF2B5EF4-FFF2-40B4-BE49-F238E27FC236}">
                  <a16:creationId xmlns:a16="http://schemas.microsoft.com/office/drawing/2014/main" id="{1A5FBA59-93F3-E9DF-34AC-4825650378DD}"/>
                </a:ext>
              </a:extLst>
            </p:cNvPr>
            <p:cNvSpPr txBox="1">
              <a:spLocks/>
            </p:cNvSpPr>
            <p:nvPr/>
          </p:nvSpPr>
          <p:spPr>
            <a:xfrm>
              <a:off x="3836977" y="3432425"/>
              <a:ext cx="1676782" cy="821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191" tIns="18191" rIns="18191" bIns="18191"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defTabSz="169530">
                <a:buSzPct val="87000"/>
                <a:buBlip>
                  <a:blip r:embed="rId4"/>
                </a:buBlip>
                <a:defRPr sz="1000">
                  <a:solidFill>
                    <a:schemeClr val="tx1">
                      <a:lumMod val="75000"/>
                      <a:lumOff val="25000"/>
                    </a:schemeClr>
                  </a:solidFill>
                  <a:latin typeface="☞Gilroy-Medium" panose="00000600000000000000" pitchFamily="2" charset="0"/>
                  <a:ea typeface="Gilroy-Medium"/>
                  <a:cs typeface="Poppins" pitchFamily="2" charset="77"/>
                </a:defRPr>
              </a:lvl1pPr>
            </a:lstStyle>
            <a:p>
              <a:pPr marL="92075" indent="-92075">
                <a:buSzPct val="100000"/>
                <a:buFont typeface="Arial" panose="020B0604020202020204" pitchFamily="34" charset="0"/>
                <a:buChar char="•"/>
              </a:pPr>
              <a:r>
                <a:rPr lang="en-IN" sz="850">
                  <a:solidFill>
                    <a:schemeClr val="bg1"/>
                  </a:solidFill>
                </a:rPr>
                <a:t>User Research</a:t>
              </a:r>
            </a:p>
            <a:p>
              <a:pPr marL="92075" indent="-92075">
                <a:buSzPct val="100000"/>
                <a:buFont typeface="Arial" panose="020B0604020202020204" pitchFamily="34" charset="0"/>
                <a:buChar char="•"/>
              </a:pPr>
              <a:r>
                <a:rPr lang="en-IN" sz="850">
                  <a:solidFill>
                    <a:schemeClr val="bg1"/>
                  </a:solidFill>
                </a:rPr>
                <a:t>Idea to Clickable Demo</a:t>
              </a:r>
            </a:p>
            <a:p>
              <a:pPr marL="92075" indent="-92075">
                <a:buSzPct val="100000"/>
                <a:buFont typeface="Arial" panose="020B0604020202020204" pitchFamily="34" charset="0"/>
                <a:buChar char="•"/>
              </a:pPr>
              <a:r>
                <a:rPr lang="en-IN" sz="850">
                  <a:solidFill>
                    <a:schemeClr val="bg1"/>
                  </a:solidFill>
                </a:rPr>
                <a:t>MVP Outlining &amp; UX Design</a:t>
              </a:r>
            </a:p>
            <a:p>
              <a:pPr marL="92075" indent="-92075">
                <a:buSzPct val="100000"/>
                <a:buFont typeface="Arial" panose="020B0604020202020204" pitchFamily="34" charset="0"/>
                <a:buChar char="•"/>
              </a:pPr>
              <a:r>
                <a:rPr lang="en-IN" sz="850">
                  <a:solidFill>
                    <a:schemeClr val="bg1"/>
                  </a:solidFill>
                </a:rPr>
                <a:t>Customer Experience Design</a:t>
              </a:r>
            </a:p>
            <a:p>
              <a:pPr marL="92075" indent="-92075">
                <a:buSzPct val="100000"/>
                <a:buFont typeface="Arial" panose="020B0604020202020204" pitchFamily="34" charset="0"/>
                <a:buChar char="•"/>
              </a:pPr>
              <a:r>
                <a:rPr lang="en-IN" sz="850">
                  <a:solidFill>
                    <a:schemeClr val="bg1"/>
                  </a:solidFill>
                </a:rPr>
                <a:t>Visual Exp. &amp; UI Design</a:t>
              </a:r>
            </a:p>
            <a:p>
              <a:pPr marL="92075" indent="-92075">
                <a:buSzPct val="100000"/>
                <a:buFont typeface="Arial" panose="020B0604020202020204" pitchFamily="34" charset="0"/>
                <a:buChar char="•"/>
              </a:pPr>
              <a:r>
                <a:rPr lang="en-IN" sz="850">
                  <a:solidFill>
                    <a:schemeClr val="bg1"/>
                  </a:solidFill>
                </a:rPr>
                <a:t>Design System for Products</a:t>
              </a:r>
            </a:p>
          </p:txBody>
        </p:sp>
        <p:sp>
          <p:nvSpPr>
            <p:cNvPr id="12" name="Arrow: Pentagon 11">
              <a:extLst>
                <a:ext uri="{FF2B5EF4-FFF2-40B4-BE49-F238E27FC236}">
                  <a16:creationId xmlns:a16="http://schemas.microsoft.com/office/drawing/2014/main" id="{45E81A09-FF4C-37E7-9C44-F3B55FBA817D}"/>
                </a:ext>
              </a:extLst>
            </p:cNvPr>
            <p:cNvSpPr>
              <a:spLocks/>
            </p:cNvSpPr>
            <p:nvPr/>
          </p:nvSpPr>
          <p:spPr>
            <a:xfrm>
              <a:off x="3821998" y="3013967"/>
              <a:ext cx="1707364" cy="286415"/>
            </a:xfrm>
            <a:prstGeom prst="homePlate">
              <a:avLst/>
            </a:prstGeom>
            <a:no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0" name="TextBox 49">
              <a:extLst>
                <a:ext uri="{FF2B5EF4-FFF2-40B4-BE49-F238E27FC236}">
                  <a16:creationId xmlns:a16="http://schemas.microsoft.com/office/drawing/2014/main" id="{3A106AE4-D497-F19D-7B9F-6AF793A584ED}"/>
                </a:ext>
              </a:extLst>
            </p:cNvPr>
            <p:cNvSpPr txBox="1">
              <a:spLocks/>
            </p:cNvSpPr>
            <p:nvPr/>
          </p:nvSpPr>
          <p:spPr>
            <a:xfrm>
              <a:off x="3814804" y="3028201"/>
              <a:ext cx="1585871" cy="253916"/>
            </a:xfrm>
            <a:prstGeom prst="rect">
              <a:avLst/>
            </a:prstGeom>
            <a:noFill/>
          </p:spPr>
          <p:txBody>
            <a:bodyPr wrap="square" rtlCol="0">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306095">
                <a:defRPr sz="1200">
                  <a:solidFill>
                    <a:srgbClr val="06667E"/>
                  </a:solidFill>
                  <a:latin typeface="☞Gilroy-Bold" panose="00000800000000000000" pitchFamily="2" charset="0"/>
                </a:defRPr>
              </a:lvl1pPr>
            </a:lstStyle>
            <a:p>
              <a:pPr algn="l"/>
              <a:r>
                <a:rPr lang="en-US" sz="1050" b="1">
                  <a:solidFill>
                    <a:schemeClr val="bg1"/>
                  </a:solidFill>
                  <a:sym typeface="Fira Sans"/>
                </a:rPr>
                <a:t>UX/UI Design</a:t>
              </a:r>
            </a:p>
          </p:txBody>
        </p:sp>
        <p:cxnSp>
          <p:nvCxnSpPr>
            <p:cNvPr id="1025" name="Straight Connector 1024">
              <a:extLst>
                <a:ext uri="{FF2B5EF4-FFF2-40B4-BE49-F238E27FC236}">
                  <a16:creationId xmlns:a16="http://schemas.microsoft.com/office/drawing/2014/main" id="{09923E2D-B208-790C-0084-291717013AD3}"/>
                </a:ext>
              </a:extLst>
            </p:cNvPr>
            <p:cNvCxnSpPr>
              <a:cxnSpLocks/>
            </p:cNvCxnSpPr>
            <p:nvPr/>
          </p:nvCxnSpPr>
          <p:spPr>
            <a:xfrm>
              <a:off x="3821936" y="3295223"/>
              <a:ext cx="0" cy="1745769"/>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pic>
          <p:nvPicPr>
            <p:cNvPr id="19" name="Picture 18" descr="A picture containing font, graphics, graphic design, logo&#10;&#10;Description automatically generated">
              <a:extLst>
                <a:ext uri="{FF2B5EF4-FFF2-40B4-BE49-F238E27FC236}">
                  <a16:creationId xmlns:a16="http://schemas.microsoft.com/office/drawing/2014/main" id="{187399F4-353F-C1F7-F241-39BDC10C6D0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676033" y="4577573"/>
              <a:ext cx="810464" cy="211310"/>
            </a:xfrm>
            <a:prstGeom prst="rect">
              <a:avLst/>
            </a:prstGeom>
          </p:spPr>
        </p:pic>
        <p:pic>
          <p:nvPicPr>
            <p:cNvPr id="2065" name="Picture 2064">
              <a:extLst>
                <a:ext uri="{FF2B5EF4-FFF2-40B4-BE49-F238E27FC236}">
                  <a16:creationId xmlns:a16="http://schemas.microsoft.com/office/drawing/2014/main" id="{A7AB53F9-249A-3EE1-1FE3-ABF6E03BCF6B}"/>
                </a:ext>
              </a:extLst>
            </p:cNvPr>
            <p:cNvPicPr>
              <a:picLocks noChangeAspect="1"/>
            </p:cNvPicPr>
            <p:nvPr/>
          </p:nvPicPr>
          <p:blipFill>
            <a:blip r:embed="rId29"/>
            <a:stretch>
              <a:fillRect/>
            </a:stretch>
          </p:blipFill>
          <p:spPr>
            <a:xfrm>
              <a:off x="3916695" y="4673545"/>
              <a:ext cx="810938" cy="276517"/>
            </a:xfrm>
            <a:prstGeom prst="rect">
              <a:avLst/>
            </a:prstGeom>
          </p:spPr>
        </p:pic>
        <p:pic>
          <p:nvPicPr>
            <p:cNvPr id="2067" name="Picture 2066">
              <a:extLst>
                <a:ext uri="{FF2B5EF4-FFF2-40B4-BE49-F238E27FC236}">
                  <a16:creationId xmlns:a16="http://schemas.microsoft.com/office/drawing/2014/main" id="{DE2214DB-0623-625F-16CC-AF777EF5BF6D}"/>
                </a:ext>
              </a:extLst>
            </p:cNvPr>
            <p:cNvPicPr>
              <a:picLocks noChangeAspect="1"/>
            </p:cNvPicPr>
            <p:nvPr/>
          </p:nvPicPr>
          <p:blipFill>
            <a:blip r:embed="rId30"/>
            <a:stretch>
              <a:fillRect/>
            </a:stretch>
          </p:blipFill>
          <p:spPr>
            <a:xfrm>
              <a:off x="4766438" y="4771688"/>
              <a:ext cx="738653" cy="226715"/>
            </a:xfrm>
            <a:prstGeom prst="rect">
              <a:avLst/>
            </a:prstGeom>
          </p:spPr>
        </p:pic>
        <p:pic>
          <p:nvPicPr>
            <p:cNvPr id="3083" name="Picture 3082" descr="A logo of a boat&#10;&#10;Description automatically generated">
              <a:extLst>
                <a:ext uri="{FF2B5EF4-FFF2-40B4-BE49-F238E27FC236}">
                  <a16:creationId xmlns:a16="http://schemas.microsoft.com/office/drawing/2014/main" id="{59AA2C21-D6CD-774B-A56C-47768DE7BBDE}"/>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5297800" y="3308655"/>
              <a:ext cx="222308" cy="228600"/>
            </a:xfrm>
            <a:prstGeom prst="rect">
              <a:avLst/>
            </a:prstGeom>
          </p:spPr>
        </p:pic>
        <p:sp>
          <p:nvSpPr>
            <p:cNvPr id="3092" name="Half Frame 3091">
              <a:extLst>
                <a:ext uri="{FF2B5EF4-FFF2-40B4-BE49-F238E27FC236}">
                  <a16:creationId xmlns:a16="http://schemas.microsoft.com/office/drawing/2014/main" id="{B8BD6880-28CF-7FB3-C4D3-578A89BC8F1E}"/>
                </a:ext>
              </a:extLst>
            </p:cNvPr>
            <p:cNvSpPr>
              <a:spLocks/>
            </p:cNvSpPr>
            <p:nvPr/>
          </p:nvSpPr>
          <p:spPr>
            <a:xfrm rot="8100000">
              <a:off x="5278811" y="3067946"/>
              <a:ext cx="179266" cy="179266"/>
            </a:xfrm>
            <a:prstGeom prst="halfFrame">
              <a:avLst/>
            </a:pr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cxnSp>
          <p:nvCxnSpPr>
            <p:cNvPr id="1027" name="Straight Connector 1026">
              <a:extLst>
                <a:ext uri="{FF2B5EF4-FFF2-40B4-BE49-F238E27FC236}">
                  <a16:creationId xmlns:a16="http://schemas.microsoft.com/office/drawing/2014/main" id="{39FBAFA0-1869-2EE9-7B29-F79CB529007F}"/>
                </a:ext>
              </a:extLst>
            </p:cNvPr>
            <p:cNvCxnSpPr>
              <a:cxnSpLocks/>
            </p:cNvCxnSpPr>
            <p:nvPr/>
          </p:nvCxnSpPr>
          <p:spPr>
            <a:xfrm>
              <a:off x="5529536" y="3158379"/>
              <a:ext cx="0" cy="1882613"/>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grpSp>
      <p:grpSp>
        <p:nvGrpSpPr>
          <p:cNvPr id="4101" name="Group 4100">
            <a:extLst>
              <a:ext uri="{FF2B5EF4-FFF2-40B4-BE49-F238E27FC236}">
                <a16:creationId xmlns:a16="http://schemas.microsoft.com/office/drawing/2014/main" id="{1B5AAC2F-719C-76BC-2E65-4604A49B2E64}"/>
              </a:ext>
            </a:extLst>
          </p:cNvPr>
          <p:cNvGrpSpPr/>
          <p:nvPr/>
        </p:nvGrpSpPr>
        <p:grpSpPr>
          <a:xfrm>
            <a:off x="5590867" y="3011440"/>
            <a:ext cx="1723903" cy="2035902"/>
            <a:chOff x="5590867" y="3011440"/>
            <a:chExt cx="1723903" cy="2035902"/>
          </a:xfrm>
        </p:grpSpPr>
        <p:sp>
          <p:nvSpPr>
            <p:cNvPr id="2064" name="Rectangle 2063">
              <a:extLst>
                <a:ext uri="{FF2B5EF4-FFF2-40B4-BE49-F238E27FC236}">
                  <a16:creationId xmlns:a16="http://schemas.microsoft.com/office/drawing/2014/main" id="{B25FC0B8-6505-BA6E-C1E3-CCBD083329C2}"/>
                </a:ext>
              </a:extLst>
            </p:cNvPr>
            <p:cNvSpPr>
              <a:spLocks/>
            </p:cNvSpPr>
            <p:nvPr/>
          </p:nvSpPr>
          <p:spPr>
            <a:xfrm>
              <a:off x="5595660" y="3011440"/>
              <a:ext cx="1708421" cy="1818897"/>
            </a:xfrm>
            <a:prstGeom prst="rect">
              <a:avLst/>
            </a:prstGeom>
            <a:solidFill>
              <a:schemeClr val="tx1">
                <a:alpha val="3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032" name="Rectangle 1031">
              <a:extLst>
                <a:ext uri="{FF2B5EF4-FFF2-40B4-BE49-F238E27FC236}">
                  <a16:creationId xmlns:a16="http://schemas.microsoft.com/office/drawing/2014/main" id="{E9A1B76B-FF46-CF4C-758C-6043C16BDCC4}"/>
                </a:ext>
              </a:extLst>
            </p:cNvPr>
            <p:cNvSpPr>
              <a:spLocks/>
            </p:cNvSpPr>
            <p:nvPr/>
          </p:nvSpPr>
          <p:spPr>
            <a:xfrm>
              <a:off x="5590867" y="4514035"/>
              <a:ext cx="1723903" cy="53330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9" name="Solution provider in engineering excellence">
              <a:extLst>
                <a:ext uri="{FF2B5EF4-FFF2-40B4-BE49-F238E27FC236}">
                  <a16:creationId xmlns:a16="http://schemas.microsoft.com/office/drawing/2014/main" id="{5FCEFF27-29DB-C6B8-A67C-E298D1D7088B}"/>
                </a:ext>
              </a:extLst>
            </p:cNvPr>
            <p:cNvSpPr txBox="1">
              <a:spLocks/>
            </p:cNvSpPr>
            <p:nvPr/>
          </p:nvSpPr>
          <p:spPr>
            <a:xfrm>
              <a:off x="5609870" y="3432425"/>
              <a:ext cx="1698353" cy="6907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191" tIns="18191" rIns="18191" bIns="18191"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defTabSz="169530">
                <a:buSzPct val="87000"/>
                <a:buBlip>
                  <a:blip r:embed="rId4"/>
                </a:buBlip>
                <a:defRPr sz="1000">
                  <a:solidFill>
                    <a:schemeClr val="tx1">
                      <a:lumMod val="75000"/>
                      <a:lumOff val="25000"/>
                    </a:schemeClr>
                  </a:solidFill>
                  <a:latin typeface="☞Gilroy-Medium" panose="00000600000000000000" pitchFamily="2" charset="0"/>
                  <a:ea typeface="Gilroy-Medium"/>
                  <a:cs typeface="Poppins" pitchFamily="2" charset="77"/>
                </a:defRPr>
              </a:lvl1pPr>
            </a:lstStyle>
            <a:p>
              <a:pPr marL="90488" indent="-90488">
                <a:buSzPct val="100000"/>
                <a:buFont typeface="Arial" panose="020B0604020202020204" pitchFamily="34" charset="0"/>
                <a:buChar char="•"/>
              </a:pPr>
              <a:r>
                <a:rPr lang="en-US" sz="850">
                  <a:solidFill>
                    <a:schemeClr val="bg1"/>
                  </a:solidFill>
                </a:rPr>
                <a:t>Cloud Migration</a:t>
              </a:r>
            </a:p>
            <a:p>
              <a:pPr marL="90488" indent="-90488">
                <a:buSzPct val="100000"/>
                <a:buFont typeface="Arial" panose="020B0604020202020204" pitchFamily="34" charset="0"/>
                <a:buChar char="•"/>
              </a:pPr>
              <a:r>
                <a:rPr lang="en-US" sz="850">
                  <a:solidFill>
                    <a:schemeClr val="bg1"/>
                  </a:solidFill>
                </a:rPr>
                <a:t>Cloud Consulting</a:t>
              </a:r>
            </a:p>
            <a:p>
              <a:pPr marL="90488" indent="-90488">
                <a:buSzPct val="100000"/>
                <a:buFont typeface="Arial" panose="020B0604020202020204" pitchFamily="34" charset="0"/>
                <a:buChar char="•"/>
              </a:pPr>
              <a:r>
                <a:rPr lang="en-US" sz="850">
                  <a:solidFill>
                    <a:schemeClr val="bg1"/>
                  </a:solidFill>
                </a:rPr>
                <a:t>Managed Services</a:t>
              </a:r>
            </a:p>
            <a:p>
              <a:pPr marL="90488" indent="-90488">
                <a:buSzPct val="100000"/>
                <a:buFont typeface="Arial" panose="020B0604020202020204" pitchFamily="34" charset="0"/>
                <a:buChar char="•"/>
              </a:pPr>
              <a:r>
                <a:rPr lang="en-US" sz="850">
                  <a:solidFill>
                    <a:schemeClr val="bg1"/>
                  </a:solidFill>
                </a:rPr>
                <a:t>Cloud Engineering</a:t>
              </a:r>
            </a:p>
            <a:p>
              <a:pPr marL="90488" indent="-90488">
                <a:buSzPct val="100000"/>
                <a:buFont typeface="Arial" panose="020B0604020202020204" pitchFamily="34" charset="0"/>
                <a:buChar char="•"/>
              </a:pPr>
              <a:r>
                <a:rPr lang="en-US" sz="850">
                  <a:solidFill>
                    <a:schemeClr val="bg1"/>
                  </a:solidFill>
                </a:rPr>
                <a:t>Cloud Integration  </a:t>
              </a:r>
            </a:p>
          </p:txBody>
        </p:sp>
        <p:sp>
          <p:nvSpPr>
            <p:cNvPr id="13" name="Arrow: Pentagon 12">
              <a:extLst>
                <a:ext uri="{FF2B5EF4-FFF2-40B4-BE49-F238E27FC236}">
                  <a16:creationId xmlns:a16="http://schemas.microsoft.com/office/drawing/2014/main" id="{B772BBEB-5F33-3EDF-3F09-F050A193C937}"/>
                </a:ext>
              </a:extLst>
            </p:cNvPr>
            <p:cNvSpPr>
              <a:spLocks/>
            </p:cNvSpPr>
            <p:nvPr/>
          </p:nvSpPr>
          <p:spPr>
            <a:xfrm>
              <a:off x="5593212" y="3013967"/>
              <a:ext cx="1715018" cy="286415"/>
            </a:xfrm>
            <a:prstGeom prst="homePlate">
              <a:avLst/>
            </a:prstGeom>
            <a:no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6" name="TextBox 45">
              <a:extLst>
                <a:ext uri="{FF2B5EF4-FFF2-40B4-BE49-F238E27FC236}">
                  <a16:creationId xmlns:a16="http://schemas.microsoft.com/office/drawing/2014/main" id="{340189A8-ABAB-5AE9-D53A-6D0FAFEEE4BD}"/>
                </a:ext>
              </a:extLst>
            </p:cNvPr>
            <p:cNvSpPr txBox="1">
              <a:spLocks/>
            </p:cNvSpPr>
            <p:nvPr/>
          </p:nvSpPr>
          <p:spPr>
            <a:xfrm>
              <a:off x="5593044" y="3028201"/>
              <a:ext cx="1599423" cy="253916"/>
            </a:xfrm>
            <a:prstGeom prst="rect">
              <a:avLst/>
            </a:prstGeom>
            <a:noFill/>
          </p:spPr>
          <p:txBody>
            <a:bodyPr wrap="square" rtlCol="0">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306095">
                <a:defRPr sz="1200">
                  <a:solidFill>
                    <a:srgbClr val="06667E"/>
                  </a:solidFill>
                  <a:latin typeface="☞Gilroy-Bold" panose="00000800000000000000" pitchFamily="2" charset="0"/>
                </a:defRPr>
              </a:lvl1pPr>
            </a:lstStyle>
            <a:p>
              <a:pPr algn="l"/>
              <a:r>
                <a:rPr lang="en-US" sz="1050" b="1">
                  <a:solidFill>
                    <a:schemeClr val="bg1"/>
                  </a:solidFill>
                  <a:sym typeface="Fira Sans"/>
                </a:rPr>
                <a:t>Cloud</a:t>
              </a:r>
            </a:p>
          </p:txBody>
        </p:sp>
        <p:cxnSp>
          <p:nvCxnSpPr>
            <p:cNvPr id="1029" name="Straight Connector 1028">
              <a:extLst>
                <a:ext uri="{FF2B5EF4-FFF2-40B4-BE49-F238E27FC236}">
                  <a16:creationId xmlns:a16="http://schemas.microsoft.com/office/drawing/2014/main" id="{B5EBF396-A2C1-C158-169F-B360AE53B728}"/>
                </a:ext>
              </a:extLst>
            </p:cNvPr>
            <p:cNvCxnSpPr>
              <a:cxnSpLocks/>
            </p:cNvCxnSpPr>
            <p:nvPr/>
          </p:nvCxnSpPr>
          <p:spPr>
            <a:xfrm>
              <a:off x="5594280" y="3295223"/>
              <a:ext cx="0" cy="1745769"/>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cxnSp>
          <p:nvCxnSpPr>
            <p:cNvPr id="1031" name="Straight Connector 1030">
              <a:extLst>
                <a:ext uri="{FF2B5EF4-FFF2-40B4-BE49-F238E27FC236}">
                  <a16:creationId xmlns:a16="http://schemas.microsoft.com/office/drawing/2014/main" id="{F650ADBB-3E1D-C0CC-9288-CA22B0CE728D}"/>
                </a:ext>
              </a:extLst>
            </p:cNvPr>
            <p:cNvCxnSpPr>
              <a:cxnSpLocks/>
            </p:cNvCxnSpPr>
            <p:nvPr/>
          </p:nvCxnSpPr>
          <p:spPr>
            <a:xfrm>
              <a:off x="7308230" y="3158379"/>
              <a:ext cx="0" cy="1882613"/>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pic>
          <p:nvPicPr>
            <p:cNvPr id="2069" name="Picture 2068">
              <a:extLst>
                <a:ext uri="{FF2B5EF4-FFF2-40B4-BE49-F238E27FC236}">
                  <a16:creationId xmlns:a16="http://schemas.microsoft.com/office/drawing/2014/main" id="{91FEBCCF-F57B-18C0-6EC4-56A936CD958C}"/>
                </a:ext>
              </a:extLst>
            </p:cNvPr>
            <p:cNvPicPr>
              <a:picLocks noChangeAspect="1"/>
            </p:cNvPicPr>
            <p:nvPr/>
          </p:nvPicPr>
          <p:blipFill>
            <a:blip r:embed="rId32"/>
            <a:stretch>
              <a:fillRect/>
            </a:stretch>
          </p:blipFill>
          <p:spPr>
            <a:xfrm>
              <a:off x="5670853" y="4555556"/>
              <a:ext cx="727658" cy="213279"/>
            </a:xfrm>
            <a:prstGeom prst="rect">
              <a:avLst/>
            </a:prstGeom>
          </p:spPr>
        </p:pic>
        <p:pic>
          <p:nvPicPr>
            <p:cNvPr id="2071" name="Picture 2070">
              <a:extLst>
                <a:ext uri="{FF2B5EF4-FFF2-40B4-BE49-F238E27FC236}">
                  <a16:creationId xmlns:a16="http://schemas.microsoft.com/office/drawing/2014/main" id="{4D5EF719-E0F8-5106-FA41-AF70E9D02B1E}"/>
                </a:ext>
              </a:extLst>
            </p:cNvPr>
            <p:cNvPicPr>
              <a:picLocks noChangeAspect="1"/>
            </p:cNvPicPr>
            <p:nvPr/>
          </p:nvPicPr>
          <p:blipFill>
            <a:blip r:embed="rId33"/>
            <a:stretch>
              <a:fillRect/>
            </a:stretch>
          </p:blipFill>
          <p:spPr>
            <a:xfrm>
              <a:off x="6612319" y="4702357"/>
              <a:ext cx="588131" cy="306318"/>
            </a:xfrm>
            <a:prstGeom prst="rect">
              <a:avLst/>
            </a:prstGeom>
          </p:spPr>
        </p:pic>
        <p:pic>
          <p:nvPicPr>
            <p:cNvPr id="2073" name="Picture 2072">
              <a:extLst>
                <a:ext uri="{FF2B5EF4-FFF2-40B4-BE49-F238E27FC236}">
                  <a16:creationId xmlns:a16="http://schemas.microsoft.com/office/drawing/2014/main" id="{B5C3E442-70BD-3A20-06E5-41B0076730DA}"/>
                </a:ext>
              </a:extLst>
            </p:cNvPr>
            <p:cNvPicPr>
              <a:picLocks noChangeAspect="1"/>
            </p:cNvPicPr>
            <p:nvPr/>
          </p:nvPicPr>
          <p:blipFill>
            <a:blip r:embed="rId34"/>
            <a:stretch>
              <a:fillRect/>
            </a:stretch>
          </p:blipFill>
          <p:spPr>
            <a:xfrm>
              <a:off x="5670853" y="4810872"/>
              <a:ext cx="635997" cy="201264"/>
            </a:xfrm>
            <a:prstGeom prst="rect">
              <a:avLst/>
            </a:prstGeom>
          </p:spPr>
        </p:pic>
        <p:sp>
          <p:nvSpPr>
            <p:cNvPr id="3093" name="Half Frame 3092">
              <a:extLst>
                <a:ext uri="{FF2B5EF4-FFF2-40B4-BE49-F238E27FC236}">
                  <a16:creationId xmlns:a16="http://schemas.microsoft.com/office/drawing/2014/main" id="{963EEA95-A276-ABA6-5DC2-40F36CA923DF}"/>
                </a:ext>
              </a:extLst>
            </p:cNvPr>
            <p:cNvSpPr>
              <a:spLocks/>
            </p:cNvSpPr>
            <p:nvPr/>
          </p:nvSpPr>
          <p:spPr>
            <a:xfrm rot="8100000">
              <a:off x="7050236" y="3067946"/>
              <a:ext cx="179266" cy="179266"/>
            </a:xfrm>
            <a:prstGeom prst="halfFrame">
              <a:avLst/>
            </a:pr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grpSp>
        <p:nvGrpSpPr>
          <p:cNvPr id="4099" name="Group 4098">
            <a:extLst>
              <a:ext uri="{FF2B5EF4-FFF2-40B4-BE49-F238E27FC236}">
                <a16:creationId xmlns:a16="http://schemas.microsoft.com/office/drawing/2014/main" id="{0D81D734-D02B-7517-7275-18DAA4910401}"/>
              </a:ext>
            </a:extLst>
          </p:cNvPr>
          <p:cNvGrpSpPr/>
          <p:nvPr/>
        </p:nvGrpSpPr>
        <p:grpSpPr>
          <a:xfrm>
            <a:off x="7385674" y="3011440"/>
            <a:ext cx="1720491" cy="2035902"/>
            <a:chOff x="7385674" y="3011440"/>
            <a:chExt cx="1720491" cy="2035902"/>
          </a:xfrm>
        </p:grpSpPr>
        <p:sp>
          <p:nvSpPr>
            <p:cNvPr id="2066" name="Rectangle 2065">
              <a:extLst>
                <a:ext uri="{FF2B5EF4-FFF2-40B4-BE49-F238E27FC236}">
                  <a16:creationId xmlns:a16="http://schemas.microsoft.com/office/drawing/2014/main" id="{A7DA43D0-7A30-3675-A4C6-7427FB94FC18}"/>
                </a:ext>
              </a:extLst>
            </p:cNvPr>
            <p:cNvSpPr>
              <a:spLocks/>
            </p:cNvSpPr>
            <p:nvPr/>
          </p:nvSpPr>
          <p:spPr>
            <a:xfrm>
              <a:off x="7388632" y="3011440"/>
              <a:ext cx="1708421" cy="1818897"/>
            </a:xfrm>
            <a:prstGeom prst="rect">
              <a:avLst/>
            </a:prstGeom>
            <a:solidFill>
              <a:schemeClr val="tx1">
                <a:alpha val="3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036" name="Rectangle 1035">
              <a:extLst>
                <a:ext uri="{FF2B5EF4-FFF2-40B4-BE49-F238E27FC236}">
                  <a16:creationId xmlns:a16="http://schemas.microsoft.com/office/drawing/2014/main" id="{49E89619-54D3-2D5A-090E-EB85EEF08294}"/>
                </a:ext>
              </a:extLst>
            </p:cNvPr>
            <p:cNvSpPr>
              <a:spLocks/>
            </p:cNvSpPr>
            <p:nvPr/>
          </p:nvSpPr>
          <p:spPr>
            <a:xfrm>
              <a:off x="7385675" y="4514035"/>
              <a:ext cx="1720490" cy="53330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8" name="Solution provider in engineering excellence">
              <a:extLst>
                <a:ext uri="{FF2B5EF4-FFF2-40B4-BE49-F238E27FC236}">
                  <a16:creationId xmlns:a16="http://schemas.microsoft.com/office/drawing/2014/main" id="{0B90D545-D484-5FFC-E65A-B810FA492D3F}"/>
                </a:ext>
              </a:extLst>
            </p:cNvPr>
            <p:cNvSpPr txBox="1">
              <a:spLocks/>
            </p:cNvSpPr>
            <p:nvPr/>
          </p:nvSpPr>
          <p:spPr>
            <a:xfrm>
              <a:off x="7394978" y="3432425"/>
              <a:ext cx="1702310" cy="4291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18191" tIns="18191" rIns="18191" bIns="18191"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defTabSz="169530">
                <a:buSzPct val="87000"/>
                <a:buBlip>
                  <a:blip r:embed="rId4"/>
                </a:buBlip>
                <a:defRPr sz="1000">
                  <a:solidFill>
                    <a:schemeClr val="tx1">
                      <a:lumMod val="75000"/>
                      <a:lumOff val="25000"/>
                    </a:schemeClr>
                  </a:solidFill>
                  <a:latin typeface="☞Gilroy-Medium" panose="00000600000000000000" pitchFamily="2" charset="0"/>
                  <a:ea typeface="Gilroy-Medium"/>
                  <a:cs typeface="Poppins" pitchFamily="2" charset="77"/>
                </a:defRPr>
              </a:lvl1pPr>
            </a:lstStyle>
            <a:p>
              <a:pPr marL="90488" indent="-90488">
                <a:buSzPct val="100000"/>
                <a:buFont typeface="Arial" panose="020B0604020202020204" pitchFamily="34" charset="0"/>
                <a:buChar char="•"/>
              </a:pPr>
              <a:r>
                <a:rPr lang="en-US" sz="850">
                  <a:solidFill>
                    <a:schemeClr val="bg1"/>
                  </a:solidFill>
                </a:rPr>
                <a:t>Cyber Trainings</a:t>
              </a:r>
            </a:p>
            <a:p>
              <a:pPr marL="90488" indent="-90488">
                <a:buSzPct val="100000"/>
                <a:buFont typeface="Arial" panose="020B0604020202020204" pitchFamily="34" charset="0"/>
                <a:buChar char="•"/>
              </a:pPr>
              <a:r>
                <a:rPr lang="en-US" sz="850">
                  <a:solidFill>
                    <a:schemeClr val="bg1"/>
                  </a:solidFill>
                </a:rPr>
                <a:t>Managed Security Services</a:t>
              </a:r>
            </a:p>
            <a:p>
              <a:pPr marL="90488" indent="-90488">
                <a:buSzPct val="100000"/>
                <a:buFont typeface="Arial" panose="020B0604020202020204" pitchFamily="34" charset="0"/>
                <a:buChar char="•"/>
              </a:pPr>
              <a:r>
                <a:rPr lang="en-US" sz="850">
                  <a:solidFill>
                    <a:schemeClr val="bg1"/>
                  </a:solidFill>
                </a:rPr>
                <a:t>Cyber Security Product Service</a:t>
              </a:r>
            </a:p>
          </p:txBody>
        </p:sp>
        <p:sp>
          <p:nvSpPr>
            <p:cNvPr id="14" name="Arrow: Pentagon 13">
              <a:extLst>
                <a:ext uri="{FF2B5EF4-FFF2-40B4-BE49-F238E27FC236}">
                  <a16:creationId xmlns:a16="http://schemas.microsoft.com/office/drawing/2014/main" id="{C46EDC64-A6DA-F6C3-6CFC-681CC0650829}"/>
                </a:ext>
              </a:extLst>
            </p:cNvPr>
            <p:cNvSpPr>
              <a:spLocks/>
            </p:cNvSpPr>
            <p:nvPr/>
          </p:nvSpPr>
          <p:spPr>
            <a:xfrm>
              <a:off x="7386141" y="3013967"/>
              <a:ext cx="1713484" cy="286415"/>
            </a:xfrm>
            <a:prstGeom prst="homePlate">
              <a:avLst/>
            </a:prstGeom>
            <a:no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5" name="TextBox 44">
              <a:extLst>
                <a:ext uri="{FF2B5EF4-FFF2-40B4-BE49-F238E27FC236}">
                  <a16:creationId xmlns:a16="http://schemas.microsoft.com/office/drawing/2014/main" id="{C2F86054-CC12-0932-08EA-3D76D137ED09}"/>
                </a:ext>
              </a:extLst>
            </p:cNvPr>
            <p:cNvSpPr txBox="1">
              <a:spLocks/>
            </p:cNvSpPr>
            <p:nvPr/>
          </p:nvSpPr>
          <p:spPr>
            <a:xfrm>
              <a:off x="7386140" y="3028201"/>
              <a:ext cx="1593412" cy="253916"/>
            </a:xfrm>
            <a:prstGeom prst="rect">
              <a:avLst/>
            </a:prstGeom>
            <a:noFill/>
          </p:spPr>
          <p:txBody>
            <a:bodyPr wrap="square" rtlCol="0">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306095">
                <a:defRPr sz="1200">
                  <a:solidFill>
                    <a:srgbClr val="06667E"/>
                  </a:solidFill>
                  <a:latin typeface="☞Gilroy-Bold" panose="00000800000000000000" pitchFamily="2" charset="0"/>
                </a:defRPr>
              </a:lvl1pPr>
            </a:lstStyle>
            <a:p>
              <a:pPr algn="l"/>
              <a:r>
                <a:rPr lang="en-US" sz="1050" b="1">
                  <a:solidFill>
                    <a:schemeClr val="bg1"/>
                  </a:solidFill>
                </a:rPr>
                <a:t>Cybersecurity</a:t>
              </a:r>
            </a:p>
          </p:txBody>
        </p:sp>
        <p:cxnSp>
          <p:nvCxnSpPr>
            <p:cNvPr id="1033" name="Straight Connector 1032">
              <a:extLst>
                <a:ext uri="{FF2B5EF4-FFF2-40B4-BE49-F238E27FC236}">
                  <a16:creationId xmlns:a16="http://schemas.microsoft.com/office/drawing/2014/main" id="{31FDE1CF-84B9-A786-5BFF-4212A3BE2567}"/>
                </a:ext>
              </a:extLst>
            </p:cNvPr>
            <p:cNvCxnSpPr>
              <a:cxnSpLocks/>
            </p:cNvCxnSpPr>
            <p:nvPr/>
          </p:nvCxnSpPr>
          <p:spPr>
            <a:xfrm>
              <a:off x="7385674" y="3295223"/>
              <a:ext cx="0" cy="1745769"/>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cxnSp>
          <p:nvCxnSpPr>
            <p:cNvPr id="1035" name="Straight Connector 1034">
              <a:extLst>
                <a:ext uri="{FF2B5EF4-FFF2-40B4-BE49-F238E27FC236}">
                  <a16:creationId xmlns:a16="http://schemas.microsoft.com/office/drawing/2014/main" id="{237D4782-9BDB-F1C6-9099-96E5BF6F0409}"/>
                </a:ext>
              </a:extLst>
            </p:cNvPr>
            <p:cNvCxnSpPr>
              <a:cxnSpLocks/>
            </p:cNvCxnSpPr>
            <p:nvPr/>
          </p:nvCxnSpPr>
          <p:spPr>
            <a:xfrm>
              <a:off x="9099624" y="3158379"/>
              <a:ext cx="0" cy="1882613"/>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pic>
          <p:nvPicPr>
            <p:cNvPr id="4104" name="Picture 8">
              <a:extLst>
                <a:ext uri="{FF2B5EF4-FFF2-40B4-BE49-F238E27FC236}">
                  <a16:creationId xmlns:a16="http://schemas.microsoft.com/office/drawing/2014/main" id="{13E99FD1-B811-3480-C34E-6C3C4C739670}"/>
                </a:ext>
              </a:extLst>
            </p:cNvPr>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8594136" y="4629888"/>
              <a:ext cx="385416" cy="3854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irtel Logo and symbol, meaning, history, PNG, brand">
              <a:extLst>
                <a:ext uri="{FF2B5EF4-FFF2-40B4-BE49-F238E27FC236}">
                  <a16:creationId xmlns:a16="http://schemas.microsoft.com/office/drawing/2014/main" id="{47BB489A-6271-30F4-34AA-B1A961A81D15}"/>
                </a:ext>
              </a:extLst>
            </p:cNvPr>
            <p:cNvPicPr>
              <a:picLocks noChangeAspect="1"/>
            </p:cNvPicPr>
            <p:nvPr/>
          </p:nvPicPr>
          <p:blipFill rotWithShape="1">
            <a:blip r:embed="rId36" cstate="print">
              <a:extLst>
                <a:ext uri="{28A0092B-C50C-407E-A947-70E740481C1C}">
                  <a14:useLocalDpi xmlns:a14="http://schemas.microsoft.com/office/drawing/2010/main" val="0"/>
                </a:ext>
              </a:extLst>
            </a:blip>
            <a:srcRect t="26174" b="20309"/>
            <a:stretch/>
          </p:blipFill>
          <p:spPr bwMode="auto">
            <a:xfrm>
              <a:off x="7457235" y="4569674"/>
              <a:ext cx="679862" cy="2046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539892B5-6191-9D0C-E353-EB985CBA6327}"/>
                </a:ext>
              </a:extLst>
            </p:cNvPr>
            <p:cNvPicPr>
              <a:picLocks noChangeAspect="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475437" y="4823589"/>
              <a:ext cx="568309" cy="174242"/>
            </a:xfrm>
            <a:prstGeom prst="rect">
              <a:avLst/>
            </a:prstGeom>
            <a:noFill/>
            <a:extLst>
              <a:ext uri="{909E8E84-426E-40DD-AFC4-6F175D3DCCD1}">
                <a14:hiddenFill xmlns:a14="http://schemas.microsoft.com/office/drawing/2010/main">
                  <a:solidFill>
                    <a:srgbClr val="FFFFFF"/>
                  </a:solidFill>
                </a14:hiddenFill>
              </a:ext>
            </a:extLst>
          </p:spPr>
        </p:pic>
        <p:sp>
          <p:nvSpPr>
            <p:cNvPr id="3094" name="Half Frame 3093">
              <a:extLst>
                <a:ext uri="{FF2B5EF4-FFF2-40B4-BE49-F238E27FC236}">
                  <a16:creationId xmlns:a16="http://schemas.microsoft.com/office/drawing/2014/main" id="{7A662A54-DA06-09BF-8E88-75C17169B103}"/>
                </a:ext>
              </a:extLst>
            </p:cNvPr>
            <p:cNvSpPr>
              <a:spLocks/>
            </p:cNvSpPr>
            <p:nvPr/>
          </p:nvSpPr>
          <p:spPr>
            <a:xfrm rot="8100000">
              <a:off x="8851101" y="3067946"/>
              <a:ext cx="179266" cy="179266"/>
            </a:xfrm>
            <a:prstGeom prst="halfFrame">
              <a:avLst/>
            </a:pr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grpSp>
        <p:nvGrpSpPr>
          <p:cNvPr id="2077" name="Group 2076">
            <a:extLst>
              <a:ext uri="{FF2B5EF4-FFF2-40B4-BE49-F238E27FC236}">
                <a16:creationId xmlns:a16="http://schemas.microsoft.com/office/drawing/2014/main" id="{70B9D574-5259-C495-CBA3-E794186EFE62}"/>
              </a:ext>
            </a:extLst>
          </p:cNvPr>
          <p:cNvGrpSpPr/>
          <p:nvPr/>
        </p:nvGrpSpPr>
        <p:grpSpPr>
          <a:xfrm>
            <a:off x="262950" y="737898"/>
            <a:ext cx="1772547" cy="2121821"/>
            <a:chOff x="262950" y="737898"/>
            <a:chExt cx="1772547" cy="2121821"/>
          </a:xfrm>
        </p:grpSpPr>
        <p:sp>
          <p:nvSpPr>
            <p:cNvPr id="3081" name="Rectangle 3080">
              <a:extLst>
                <a:ext uri="{FF2B5EF4-FFF2-40B4-BE49-F238E27FC236}">
                  <a16:creationId xmlns:a16="http://schemas.microsoft.com/office/drawing/2014/main" id="{389BE0D5-F924-F1BD-BCAB-D3FF027B7861}"/>
                </a:ext>
              </a:extLst>
            </p:cNvPr>
            <p:cNvSpPr>
              <a:spLocks/>
            </p:cNvSpPr>
            <p:nvPr/>
          </p:nvSpPr>
          <p:spPr>
            <a:xfrm>
              <a:off x="294914" y="739024"/>
              <a:ext cx="1740583" cy="1818897"/>
            </a:xfrm>
            <a:prstGeom prst="rect">
              <a:avLst/>
            </a:prstGeom>
            <a:solidFill>
              <a:schemeClr val="tx1">
                <a:alpha val="3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cxnSp>
          <p:nvCxnSpPr>
            <p:cNvPr id="31" name="Straight Connector 30">
              <a:extLst>
                <a:ext uri="{FF2B5EF4-FFF2-40B4-BE49-F238E27FC236}">
                  <a16:creationId xmlns:a16="http://schemas.microsoft.com/office/drawing/2014/main" id="{AB5B550D-03EF-2090-DD88-4262B9535CB0}"/>
                </a:ext>
              </a:extLst>
            </p:cNvPr>
            <p:cNvCxnSpPr>
              <a:cxnSpLocks/>
            </p:cNvCxnSpPr>
            <p:nvPr/>
          </p:nvCxnSpPr>
          <p:spPr>
            <a:xfrm>
              <a:off x="2023841" y="882650"/>
              <a:ext cx="0" cy="1970719"/>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sp>
          <p:nvSpPr>
            <p:cNvPr id="39" name="Solution provider in engineering excellence">
              <a:extLst>
                <a:ext uri="{FF2B5EF4-FFF2-40B4-BE49-F238E27FC236}">
                  <a16:creationId xmlns:a16="http://schemas.microsoft.com/office/drawing/2014/main" id="{80E8CA0F-700C-CF02-19BE-84741F6DD408}"/>
                </a:ext>
              </a:extLst>
            </p:cNvPr>
            <p:cNvSpPr txBox="1">
              <a:spLocks/>
            </p:cNvSpPr>
            <p:nvPr/>
          </p:nvSpPr>
          <p:spPr>
            <a:xfrm>
              <a:off x="307827" y="1158943"/>
              <a:ext cx="1714655" cy="95237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191" tIns="18191" rIns="18191" bIns="18191" anchor="ctr">
              <a:spAutoFit/>
            </a:bodyPr>
            <a:lstStyle>
              <a:lvl1pPr algn="l" defTabSz="457200">
                <a:defRPr sz="3200">
                  <a:solidFill>
                    <a:srgbClr val="4F4F4F"/>
                  </a:solidFill>
                  <a:latin typeface="Gilroy-Medium"/>
                  <a:ea typeface="Gilroy-Medium"/>
                  <a:cs typeface="Gilroy-Medium"/>
                  <a:sym typeface="Gilroy-Medium"/>
                </a:defRPr>
              </a:lvl1pPr>
            </a:lstStyle>
            <a:p>
              <a:pPr marL="90488" indent="-90488" defTabSz="169530">
                <a:buSzPct val="100000"/>
                <a:buFont typeface="Arial" panose="020B0604020202020204" pitchFamily="34" charset="0"/>
                <a:buChar char="•"/>
                <a:defRPr/>
              </a:pPr>
              <a:r>
                <a:rPr lang="en-US" sz="850">
                  <a:solidFill>
                    <a:schemeClr val="bg1"/>
                  </a:solidFill>
                  <a:latin typeface="☞Gilroy-Medium" panose="00000600000000000000" pitchFamily="2" charset="0"/>
                  <a:cs typeface="Poppins" pitchFamily="2" charset="77"/>
                </a:rPr>
                <a:t>Fasttrack MVP Development</a:t>
              </a:r>
            </a:p>
            <a:p>
              <a:pPr marL="90488" indent="-90488" defTabSz="169530">
                <a:buSzPct val="100000"/>
                <a:buFont typeface="Arial" panose="020B0604020202020204" pitchFamily="34" charset="0"/>
                <a:buChar char="•"/>
                <a:defRPr/>
              </a:pPr>
              <a:r>
                <a:rPr lang="en-US" sz="850">
                  <a:solidFill>
                    <a:schemeClr val="bg1"/>
                  </a:solidFill>
                  <a:latin typeface="☞Gilroy-Medium" panose="00000600000000000000" pitchFamily="2" charset="0"/>
                  <a:cs typeface="Poppins" pitchFamily="2" charset="77"/>
                </a:rPr>
                <a:t>Product Roadmap Engineering </a:t>
              </a:r>
            </a:p>
            <a:p>
              <a:pPr marL="90488" indent="-90488" defTabSz="169530">
                <a:buSzPct val="100000"/>
                <a:buFont typeface="Arial" panose="020B0604020202020204" pitchFamily="34" charset="0"/>
                <a:buChar char="•"/>
                <a:defRPr/>
              </a:pPr>
              <a:r>
                <a:rPr lang="en-US" sz="850">
                  <a:solidFill>
                    <a:schemeClr val="bg1"/>
                  </a:solidFill>
                  <a:latin typeface="☞Gilroy-Medium" panose="00000600000000000000" pitchFamily="2" charset="0"/>
                  <a:cs typeface="Poppins" pitchFamily="2" charset="77"/>
                </a:rPr>
                <a:t>Scalability and Performance Optimizations</a:t>
              </a:r>
              <a:endParaRPr lang="en-IN" sz="850">
                <a:solidFill>
                  <a:schemeClr val="bg1"/>
                </a:solidFill>
                <a:latin typeface="☞Gilroy-Medium" panose="00000600000000000000" pitchFamily="2" charset="0"/>
                <a:cs typeface="Poppins" pitchFamily="2" charset="77"/>
              </a:endParaRPr>
            </a:p>
            <a:p>
              <a:pPr marL="90488" indent="-90488" defTabSz="169530">
                <a:buSzPct val="100000"/>
                <a:buFont typeface="Arial" panose="020B0604020202020204" pitchFamily="34" charset="0"/>
                <a:buChar char="•"/>
                <a:defRPr/>
              </a:pPr>
              <a:r>
                <a:rPr lang="en-IN" sz="850">
                  <a:solidFill>
                    <a:schemeClr val="bg1"/>
                  </a:solidFill>
                  <a:latin typeface="☞Gilroy-Medium" panose="00000600000000000000" pitchFamily="2" charset="0"/>
                  <a:cs typeface="Poppins" pitchFamily="2" charset="77"/>
                </a:rPr>
                <a:t>Application Development, Maintenance &amp; Support</a:t>
              </a:r>
            </a:p>
            <a:p>
              <a:pPr marL="90488" indent="-90488" defTabSz="169530">
                <a:buSzPct val="100000"/>
                <a:buFont typeface="Arial" panose="020B0604020202020204" pitchFamily="34" charset="0"/>
                <a:buChar char="•"/>
                <a:defRPr/>
              </a:pPr>
              <a:r>
                <a:rPr lang="en-IN" sz="850">
                  <a:solidFill>
                    <a:schemeClr val="bg1"/>
                  </a:solidFill>
                  <a:latin typeface="☞Gilroy-Medium" panose="00000600000000000000" pitchFamily="2" charset="0"/>
                  <a:cs typeface="Poppins" pitchFamily="2" charset="77"/>
                </a:rPr>
                <a:t>Product Quality Assurance </a:t>
              </a:r>
              <a:endParaRPr lang="en-US" sz="850">
                <a:solidFill>
                  <a:schemeClr val="bg1"/>
                </a:solidFill>
                <a:latin typeface="☞Gilroy-Medium" panose="00000600000000000000" pitchFamily="2" charset="0"/>
                <a:cs typeface="Poppins" pitchFamily="2" charset="77"/>
              </a:endParaRPr>
            </a:p>
          </p:txBody>
        </p:sp>
        <p:sp>
          <p:nvSpPr>
            <p:cNvPr id="22" name="Rectangle 21">
              <a:extLst>
                <a:ext uri="{FF2B5EF4-FFF2-40B4-BE49-F238E27FC236}">
                  <a16:creationId xmlns:a16="http://schemas.microsoft.com/office/drawing/2014/main" id="{E16B9F49-0367-C352-B24C-B00793393AAE}"/>
                </a:ext>
              </a:extLst>
            </p:cNvPr>
            <p:cNvSpPr>
              <a:spLocks/>
            </p:cNvSpPr>
            <p:nvPr/>
          </p:nvSpPr>
          <p:spPr>
            <a:xfrm>
              <a:off x="305746" y="2326412"/>
              <a:ext cx="1722326" cy="53330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028" name="Picture 4">
              <a:extLst>
                <a:ext uri="{FF2B5EF4-FFF2-40B4-BE49-F238E27FC236}">
                  <a16:creationId xmlns:a16="http://schemas.microsoft.com/office/drawing/2014/main" id="{55AAA20D-4A54-F7ED-9D41-4AE4598F6954}"/>
                </a:ext>
              </a:extLst>
            </p:cNvPr>
            <p:cNvPicPr>
              <a:picLocks noChangeAspect="1"/>
            </p:cNvPicPr>
            <p:nvPr/>
          </p:nvPicPr>
          <p:blipFill rotWithShape="1">
            <a:blip r:embed="rId38">
              <a:extLst>
                <a:ext uri="{28A0092B-C50C-407E-A947-70E740481C1C}">
                  <a14:useLocalDpi xmlns:a14="http://schemas.microsoft.com/office/drawing/2010/main" val="0"/>
                </a:ext>
              </a:extLst>
            </a:blip>
            <a:srcRect t="34987" b="33146"/>
            <a:stretch/>
          </p:blipFill>
          <p:spPr bwMode="auto">
            <a:xfrm>
              <a:off x="342130" y="2627613"/>
              <a:ext cx="448672" cy="1460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5675392B-CE51-30BE-A74C-65CC81268A87}"/>
                </a:ext>
              </a:extLst>
            </p:cNvPr>
            <p:cNvPicPr>
              <a:picLocks noChangeAspect="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25591" y="2417119"/>
              <a:ext cx="276980" cy="1297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3BEF150-1D8D-414C-8C0C-8EA44CCA03BB}"/>
                </a:ext>
              </a:extLst>
            </p:cNvPr>
            <p:cNvPicPr>
              <a:picLocks noChangeAspect="1"/>
            </p:cNvPicPr>
            <p:nvPr/>
          </p:nvPicPr>
          <p:blipFill>
            <a:blip r:embed="rId40"/>
            <a:stretch>
              <a:fillRect/>
            </a:stretch>
          </p:blipFill>
          <p:spPr>
            <a:xfrm>
              <a:off x="820217" y="2610073"/>
              <a:ext cx="561088" cy="173596"/>
            </a:xfrm>
            <a:prstGeom prst="rect">
              <a:avLst/>
            </a:prstGeom>
          </p:spPr>
        </p:pic>
        <p:pic>
          <p:nvPicPr>
            <p:cNvPr id="21" name="Picture 20" descr="A picture containing font, graphics, graphic design, logo&#10;&#10;Description automatically generated">
              <a:extLst>
                <a:ext uri="{FF2B5EF4-FFF2-40B4-BE49-F238E27FC236}">
                  <a16:creationId xmlns:a16="http://schemas.microsoft.com/office/drawing/2014/main" id="{048C82B2-C1DB-1B49-C94C-E18D678F5C5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62950" y="2382937"/>
              <a:ext cx="742446" cy="193576"/>
            </a:xfrm>
            <a:prstGeom prst="rect">
              <a:avLst/>
            </a:prstGeom>
          </p:spPr>
        </p:pic>
        <p:sp>
          <p:nvSpPr>
            <p:cNvPr id="4" name="Arrow: Pentagon 3">
              <a:extLst>
                <a:ext uri="{FF2B5EF4-FFF2-40B4-BE49-F238E27FC236}">
                  <a16:creationId xmlns:a16="http://schemas.microsoft.com/office/drawing/2014/main" id="{7F82F795-EF87-95B7-F7F7-4EBD6D28E113}"/>
                </a:ext>
              </a:extLst>
            </p:cNvPr>
            <p:cNvSpPr>
              <a:spLocks/>
            </p:cNvSpPr>
            <p:nvPr/>
          </p:nvSpPr>
          <p:spPr>
            <a:xfrm>
              <a:off x="297857" y="737898"/>
              <a:ext cx="1721728" cy="286415"/>
            </a:xfrm>
            <a:prstGeom prst="homePlate">
              <a:avLst/>
            </a:prstGeom>
            <a:no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38" name="TextBox 37">
              <a:extLst>
                <a:ext uri="{FF2B5EF4-FFF2-40B4-BE49-F238E27FC236}">
                  <a16:creationId xmlns:a16="http://schemas.microsoft.com/office/drawing/2014/main" id="{2A004937-E00A-D34B-2B5C-B6A55C07D162}"/>
                </a:ext>
              </a:extLst>
            </p:cNvPr>
            <p:cNvSpPr txBox="1">
              <a:spLocks/>
            </p:cNvSpPr>
            <p:nvPr/>
          </p:nvSpPr>
          <p:spPr>
            <a:xfrm>
              <a:off x="291839" y="752815"/>
              <a:ext cx="1601243" cy="253916"/>
            </a:xfrm>
            <a:prstGeom prst="rect">
              <a:avLst/>
            </a:prstGeom>
            <a:noFill/>
          </p:spPr>
          <p:txBody>
            <a:bodyPr wrap="square" rtlCol="0">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306095">
                <a:defRPr sz="1200" b="1">
                  <a:solidFill>
                    <a:srgbClr val="06667E"/>
                  </a:solidFill>
                  <a:latin typeface="☞Gilroy-Bold" panose="00000800000000000000" pitchFamily="2" charset="0"/>
                </a:defRPr>
              </a:lvl1pPr>
            </a:lstStyle>
            <a:p>
              <a:pPr algn="l"/>
              <a:r>
                <a:rPr lang="en-US" sz="1050">
                  <a:solidFill>
                    <a:schemeClr val="bg1"/>
                  </a:solidFill>
                </a:rPr>
                <a:t>Software Platform Eng</a:t>
              </a:r>
            </a:p>
          </p:txBody>
        </p:sp>
        <p:cxnSp>
          <p:nvCxnSpPr>
            <p:cNvPr id="25" name="Straight Connector 24">
              <a:extLst>
                <a:ext uri="{FF2B5EF4-FFF2-40B4-BE49-F238E27FC236}">
                  <a16:creationId xmlns:a16="http://schemas.microsoft.com/office/drawing/2014/main" id="{73344B1A-4BA2-9A97-C871-D309CD89F4CF}"/>
                </a:ext>
              </a:extLst>
            </p:cNvPr>
            <p:cNvCxnSpPr>
              <a:cxnSpLocks/>
            </p:cNvCxnSpPr>
            <p:nvPr/>
          </p:nvCxnSpPr>
          <p:spPr>
            <a:xfrm>
              <a:off x="297394" y="990600"/>
              <a:ext cx="0" cy="1869119"/>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sp>
          <p:nvSpPr>
            <p:cNvPr id="3086" name="Half Frame 3085">
              <a:extLst>
                <a:ext uri="{FF2B5EF4-FFF2-40B4-BE49-F238E27FC236}">
                  <a16:creationId xmlns:a16="http://schemas.microsoft.com/office/drawing/2014/main" id="{0B2E3D21-D523-E974-B31A-5FF4A5A398E4}"/>
                </a:ext>
              </a:extLst>
            </p:cNvPr>
            <p:cNvSpPr>
              <a:spLocks/>
            </p:cNvSpPr>
            <p:nvPr/>
          </p:nvSpPr>
          <p:spPr>
            <a:xfrm rot="8100000">
              <a:off x="1765672" y="791472"/>
              <a:ext cx="179266" cy="179266"/>
            </a:xfrm>
            <a:prstGeom prst="halfFrame">
              <a:avLst/>
            </a:pr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28" name="Picture 27">
              <a:extLst>
                <a:ext uri="{FF2B5EF4-FFF2-40B4-BE49-F238E27FC236}">
                  <a16:creationId xmlns:a16="http://schemas.microsoft.com/office/drawing/2014/main" id="{5891A53C-4293-EFB7-A7DF-BA7110B8CEA1}"/>
                </a:ext>
              </a:extLst>
            </p:cNvPr>
            <p:cNvPicPr>
              <a:picLocks noChangeAspect="1"/>
            </p:cNvPicPr>
            <p:nvPr/>
          </p:nvPicPr>
          <p:blipFill>
            <a:blip r:embed="rId41"/>
            <a:stretch>
              <a:fillRect/>
            </a:stretch>
          </p:blipFill>
          <p:spPr>
            <a:xfrm>
              <a:off x="1427121" y="2627531"/>
              <a:ext cx="564664" cy="141166"/>
            </a:xfrm>
            <a:prstGeom prst="rect">
              <a:avLst/>
            </a:prstGeom>
          </p:spPr>
        </p:pic>
        <p:pic>
          <p:nvPicPr>
            <p:cNvPr id="29" name="Picture 28">
              <a:extLst>
                <a:ext uri="{FF2B5EF4-FFF2-40B4-BE49-F238E27FC236}">
                  <a16:creationId xmlns:a16="http://schemas.microsoft.com/office/drawing/2014/main" id="{0D4A601C-B109-3CA8-6388-0982701151B3}"/>
                </a:ext>
              </a:extLst>
            </p:cNvPr>
            <p:cNvPicPr/>
            <p:nvPr/>
          </p:nvPicPr>
          <p:blipFill>
            <a:blip r:embed="rId42"/>
            <a:stretch>
              <a:fillRect/>
            </a:stretch>
          </p:blipFill>
          <p:spPr>
            <a:xfrm>
              <a:off x="1331880" y="2404199"/>
              <a:ext cx="679880" cy="116400"/>
            </a:xfrm>
            <a:prstGeom prst="rect">
              <a:avLst/>
            </a:prstGeom>
          </p:spPr>
        </p:pic>
      </p:grpSp>
    </p:spTree>
    <p:extLst>
      <p:ext uri="{BB962C8B-B14F-4D97-AF65-F5344CB8AC3E}">
        <p14:creationId xmlns:p14="http://schemas.microsoft.com/office/powerpoint/2010/main" val="21465428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77"/>
                                        </p:tgtEl>
                                        <p:attrNameLst>
                                          <p:attrName>style.visibility</p:attrName>
                                        </p:attrNameLst>
                                      </p:cBhvr>
                                      <p:to>
                                        <p:strVal val="visible"/>
                                      </p:to>
                                    </p:set>
                                    <p:anim calcmode="lin" valueType="num">
                                      <p:cBhvr additive="base">
                                        <p:cTn id="7" dur="500" fill="hold"/>
                                        <p:tgtEl>
                                          <p:spTgt spid="2077"/>
                                        </p:tgtEl>
                                        <p:attrNameLst>
                                          <p:attrName>ppt_x</p:attrName>
                                        </p:attrNameLst>
                                      </p:cBhvr>
                                      <p:tavLst>
                                        <p:tav tm="0">
                                          <p:val>
                                            <p:strVal val="0-#ppt_w/2"/>
                                          </p:val>
                                        </p:tav>
                                        <p:tav tm="100000">
                                          <p:val>
                                            <p:strVal val="#ppt_x"/>
                                          </p:val>
                                        </p:tav>
                                      </p:tavLst>
                                    </p:anim>
                                    <p:anim calcmode="lin" valueType="num">
                                      <p:cBhvr additive="base">
                                        <p:cTn id="8" dur="500" fill="hold"/>
                                        <p:tgtEl>
                                          <p:spTgt spid="20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4BB85E1C-BFBE-BACF-93F6-901C567F2FEF}"/>
              </a:ext>
            </a:extLst>
          </p:cNvPr>
          <p:cNvSpPr>
            <a:spLocks noGrp="1" noRot="1" noMove="1" noResize="1" noEditPoints="1" noAdjustHandles="1" noChangeArrowheads="1" noChangeShapeType="1"/>
          </p:cNvSpPr>
          <p:nvPr/>
        </p:nvSpPr>
        <p:spPr>
          <a:xfrm>
            <a:off x="1" y="0"/>
            <a:ext cx="9134880" cy="5142499"/>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08" name="Subtitle 3">
            <a:extLst>
              <a:ext uri="{FF2B5EF4-FFF2-40B4-BE49-F238E27FC236}">
                <a16:creationId xmlns:a16="http://schemas.microsoft.com/office/drawing/2014/main" id="{108599F9-F72B-8137-EA2C-D3149D085DA0}"/>
              </a:ext>
            </a:extLst>
          </p:cNvPr>
          <p:cNvSpPr>
            <a:spLocks noGrp="1"/>
          </p:cNvSpPr>
          <p:nvPr>
            <p:ph type="subTitle" idx="1"/>
          </p:nvPr>
        </p:nvSpPr>
        <p:spPr>
          <a:xfrm>
            <a:off x="201394" y="401304"/>
            <a:ext cx="8736806" cy="336947"/>
          </a:xfrm>
        </p:spPr>
        <p:txBody>
          <a:bodyPr>
            <a:normAutofit fontScale="92500" lnSpcReduction="10000"/>
          </a:bodyPr>
          <a:lstStyle/>
          <a:p>
            <a:pPr algn="l"/>
            <a:r>
              <a:rPr lang="en-US" b="1">
                <a:solidFill>
                  <a:schemeClr val="bg1"/>
                </a:solidFill>
                <a:latin typeface="☞Gilroy-Bold" panose="00000800000000000000"/>
              </a:rPr>
              <a:t>DIVERSE IN EXPERIENCES, UNITED BY PURPOSE </a:t>
            </a:r>
          </a:p>
        </p:txBody>
      </p:sp>
      <p:pic>
        <p:nvPicPr>
          <p:cNvPr id="109" name="Picture 108" descr="A white text on a black background&#10;&#10;Description automatically generated">
            <a:extLst>
              <a:ext uri="{FF2B5EF4-FFF2-40B4-BE49-F238E27FC236}">
                <a16:creationId xmlns:a16="http://schemas.microsoft.com/office/drawing/2014/main" id="{31305238-21DE-2D22-CF0C-AD1CC8CE7B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8784" y="39654"/>
            <a:ext cx="961874" cy="608046"/>
          </a:xfrm>
          <a:prstGeom prst="rect">
            <a:avLst/>
          </a:prstGeom>
        </p:spPr>
      </p:pic>
      <p:sp>
        <p:nvSpPr>
          <p:cNvPr id="110" name="Title 6">
            <a:extLst>
              <a:ext uri="{FF2B5EF4-FFF2-40B4-BE49-F238E27FC236}">
                <a16:creationId xmlns:a16="http://schemas.microsoft.com/office/drawing/2014/main" id="{E8D76715-A083-6BE6-074E-E31601C9053E}"/>
              </a:ext>
            </a:extLst>
          </p:cNvPr>
          <p:cNvSpPr txBox="1">
            <a:spLocks/>
          </p:cNvSpPr>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hangingPunct="1"/>
            <a:r>
              <a:rPr lang="en-IN" b="1" spc="300">
                <a:solidFill>
                  <a:srgbClr val="4FA6DA"/>
                </a:solidFill>
                <a:latin typeface="☞Gilroy-Bold" panose="00000800000000000000"/>
              </a:rPr>
              <a:t>Our MANAGEMENT TEAM </a:t>
            </a:r>
            <a:endParaRPr lang="en-IN" b="1">
              <a:solidFill>
                <a:srgbClr val="4FA6DA"/>
              </a:solidFill>
              <a:latin typeface="☞Gilroy-Bold" panose="00000800000000000000"/>
            </a:endParaRPr>
          </a:p>
        </p:txBody>
      </p:sp>
      <p:sp>
        <p:nvSpPr>
          <p:cNvPr id="203" name="Subtitle 104">
            <a:extLst>
              <a:ext uri="{FF2B5EF4-FFF2-40B4-BE49-F238E27FC236}">
                <a16:creationId xmlns:a16="http://schemas.microsoft.com/office/drawing/2014/main" id="{C92971E8-31BB-5AB6-D0D3-642031958C37}"/>
              </a:ext>
            </a:extLst>
          </p:cNvPr>
          <p:cNvSpPr txBox="1"/>
          <p:nvPr/>
        </p:nvSpPr>
        <p:spPr>
          <a:xfrm>
            <a:off x="2162601" y="1945588"/>
            <a:ext cx="4818799" cy="336947"/>
          </a:xfrm>
          <a:prstGeom prst="rect">
            <a:avLst/>
          </a:prstGeom>
          <a:noFill/>
          <a:ln>
            <a:noFill/>
            <a:prstDash val="sysDot"/>
          </a:ln>
        </p:spPr>
        <p:txBody>
          <a:bodyPr vert="horz" lIns="91440" tIns="45720" rIns="91440" bIns="45720" rtlCol="0">
            <a:noAutofit/>
          </a:bodyPr>
          <a:lstStyle>
            <a:lvl1pPr marL="0" marR="0" indent="0" algn="l" defTabSz="309567" latinLnBrk="0">
              <a:lnSpc>
                <a:spcPct val="100000"/>
              </a:lnSpc>
              <a:spcBef>
                <a:spcPts val="0"/>
              </a:spcBef>
              <a:spcAft>
                <a:spcPts val="0"/>
              </a:spcAft>
              <a:buClr>
                <a:srgbClr val="646464"/>
              </a:buClr>
              <a:buSzPct val="50000"/>
              <a:buFont typeface="Arial" panose="020B0604020202020204" pitchFamily="34" charset="0"/>
              <a:buNone/>
              <a:tabLst/>
              <a:defRPr lang="en-IN" sz="1600" b="0" i="0" u="none" strike="noStrike" cap="none" spc="0" baseline="0">
                <a:gradFill>
                  <a:gsLst>
                    <a:gs pos="0">
                      <a:srgbClr val="4FA6DA"/>
                    </a:gs>
                    <a:gs pos="100000">
                      <a:srgbClr val="01617A"/>
                    </a:gs>
                  </a:gsLst>
                  <a:lin ang="5400000" scaled="1"/>
                </a:gradFill>
                <a:uFillTx/>
                <a:latin typeface="Gilroy-Bold" panose="00000800000000000000" pitchFamily="2" charset="0"/>
                <a:ea typeface="+mn-ea"/>
                <a:cs typeface="+mn-cs"/>
                <a:sym typeface="Avenir Light"/>
              </a:defRPr>
            </a:lvl1pPr>
            <a:lvl2pPr marL="476256" marR="0" indent="-238128" algn="l" defTabSz="309567" latinLnBrk="0">
              <a:lnSpc>
                <a:spcPct val="100000"/>
              </a:lnSpc>
              <a:spcBef>
                <a:spcPts val="0"/>
              </a:spcBef>
              <a:spcAft>
                <a:spcPts val="0"/>
              </a:spcAft>
              <a:buClr>
                <a:srgbClr val="F2CA04"/>
              </a:buClr>
              <a:buSzPct val="90000"/>
              <a:buFontTx/>
              <a:buChar char="•"/>
              <a:tabLst/>
              <a:defRPr sz="1000" b="0" i="0" u="none" strike="noStrike" cap="none" spc="0" baseline="0">
                <a:solidFill>
                  <a:srgbClr val="4F4F4F"/>
                </a:solidFill>
                <a:uFillTx/>
                <a:latin typeface="Gilroy-Medium ☞" pitchFamily="2" charset="77"/>
                <a:ea typeface="+mn-ea"/>
                <a:cs typeface="+mn-cs"/>
                <a:sym typeface="Avenir Light"/>
              </a:defRPr>
            </a:lvl2pPr>
            <a:lvl3pPr marL="714384" marR="0" indent="-238128" algn="l" defTabSz="309567" latinLnBrk="0">
              <a:lnSpc>
                <a:spcPct val="100000"/>
              </a:lnSpc>
              <a:spcBef>
                <a:spcPts val="0"/>
              </a:spcBef>
              <a:spcAft>
                <a:spcPts val="0"/>
              </a:spcAft>
              <a:buClr>
                <a:srgbClr val="F2CA04"/>
              </a:buClr>
              <a:buSzPct val="90000"/>
              <a:buFont typeface="Courier New" panose="02070309020205020404" pitchFamily="49" charset="0"/>
              <a:buChar char="o"/>
              <a:tabLst/>
              <a:defRPr sz="1000" b="0" i="0" u="none" strike="noStrike" cap="none" spc="0" baseline="0">
                <a:solidFill>
                  <a:srgbClr val="4F4F4F"/>
                </a:solidFill>
                <a:uFillTx/>
                <a:latin typeface="Gilroy-Medium ☞" pitchFamily="2" charset="77"/>
                <a:ea typeface="+mn-ea"/>
                <a:cs typeface="+mn-cs"/>
                <a:sym typeface="Avenir Light"/>
              </a:defRPr>
            </a:lvl3pPr>
            <a:lvl4pPr marL="952512" marR="0" indent="-238128" algn="l" defTabSz="309567" latinLnBrk="0">
              <a:lnSpc>
                <a:spcPct val="100000"/>
              </a:lnSpc>
              <a:spcBef>
                <a:spcPts val="0"/>
              </a:spcBef>
              <a:spcAft>
                <a:spcPts val="0"/>
              </a:spcAft>
              <a:buClr>
                <a:srgbClr val="F2CA04"/>
              </a:buClr>
              <a:buSzPct val="90000"/>
              <a:buFont typeface="Wingdings" pitchFamily="2" charset="2"/>
              <a:buChar char="Ø"/>
              <a:tabLst/>
              <a:defRPr sz="1000" b="0" i="0" u="none" strike="noStrike" cap="none" spc="0" baseline="0">
                <a:solidFill>
                  <a:srgbClr val="4F4F4F"/>
                </a:solidFill>
                <a:uFillTx/>
                <a:latin typeface="Gilroy-Medium ☞" pitchFamily="2" charset="77"/>
                <a:ea typeface="+mn-ea"/>
                <a:cs typeface="+mn-cs"/>
                <a:sym typeface="Avenir Light"/>
              </a:defRPr>
            </a:lvl4pPr>
            <a:lvl5pPr marL="1190640"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5pPr>
            <a:lvl6pPr marL="1428768"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6pPr>
            <a:lvl7pPr marL="1666896"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7pPr>
            <a:lvl8pPr marL="1905024"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8pPr>
            <a:lvl9pPr marL="2143152"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9pPr>
          </a:lstStyle>
          <a:p>
            <a:pPr algn="ctr" hangingPunct="1"/>
            <a:r>
              <a:rPr lang="en-US" sz="1400" b="1">
                <a:solidFill>
                  <a:srgbClr val="F28705"/>
                </a:solidFill>
                <a:latin typeface="Gilroy-Bold ☞"/>
              </a:rPr>
              <a:t>SOFTWARE </a:t>
            </a:r>
            <a:r>
              <a:rPr lang="en-IN" sz="1400" b="1">
                <a:solidFill>
                  <a:srgbClr val="F28705"/>
                </a:solidFill>
                <a:latin typeface="Gilroy-Bold ☞"/>
              </a:rPr>
              <a:t>PLATFORM</a:t>
            </a:r>
            <a:r>
              <a:rPr lang="en-US" sz="1400" b="1">
                <a:solidFill>
                  <a:srgbClr val="F28705"/>
                </a:solidFill>
                <a:latin typeface="Gilroy-Bold ☞"/>
              </a:rPr>
              <a:t> ENGINEERING BU LEADERS</a:t>
            </a:r>
          </a:p>
        </p:txBody>
      </p:sp>
      <p:sp>
        <p:nvSpPr>
          <p:cNvPr id="204" name="Subtitle 104">
            <a:extLst>
              <a:ext uri="{FF2B5EF4-FFF2-40B4-BE49-F238E27FC236}">
                <a16:creationId xmlns:a16="http://schemas.microsoft.com/office/drawing/2014/main" id="{EE2D93CA-D9F6-9E88-33B3-AD306D00AD4C}"/>
              </a:ext>
            </a:extLst>
          </p:cNvPr>
          <p:cNvSpPr txBox="1"/>
          <p:nvPr/>
        </p:nvSpPr>
        <p:spPr>
          <a:xfrm>
            <a:off x="2162601" y="3446831"/>
            <a:ext cx="4818799" cy="336947"/>
          </a:xfrm>
          <a:prstGeom prst="rect">
            <a:avLst/>
          </a:prstGeom>
          <a:noFill/>
          <a:ln>
            <a:noFill/>
            <a:prstDash val="sysDot"/>
          </a:ln>
        </p:spPr>
        <p:txBody>
          <a:bodyPr vert="horz" lIns="91440" tIns="45720" rIns="91440" bIns="45720" rtlCol="0">
            <a:noAutofit/>
          </a:bodyPr>
          <a:lstStyle>
            <a:lvl1pPr marL="0" marR="0" indent="0" algn="l" defTabSz="309567" latinLnBrk="0">
              <a:lnSpc>
                <a:spcPct val="100000"/>
              </a:lnSpc>
              <a:spcBef>
                <a:spcPts val="0"/>
              </a:spcBef>
              <a:spcAft>
                <a:spcPts val="0"/>
              </a:spcAft>
              <a:buClr>
                <a:srgbClr val="646464"/>
              </a:buClr>
              <a:buSzPct val="50000"/>
              <a:buFont typeface="Arial" panose="020B0604020202020204" pitchFamily="34" charset="0"/>
              <a:buNone/>
              <a:tabLst/>
              <a:defRPr lang="en-IN" sz="1600" b="0" i="0" u="none" strike="noStrike" cap="none" spc="0" baseline="0">
                <a:gradFill>
                  <a:gsLst>
                    <a:gs pos="0">
                      <a:srgbClr val="4FA6DA"/>
                    </a:gs>
                    <a:gs pos="100000">
                      <a:srgbClr val="01617A"/>
                    </a:gs>
                  </a:gsLst>
                  <a:lin ang="5400000" scaled="1"/>
                </a:gradFill>
                <a:uFillTx/>
                <a:latin typeface="Gilroy-Bold" panose="00000800000000000000" pitchFamily="2" charset="0"/>
                <a:ea typeface="+mn-ea"/>
                <a:cs typeface="+mn-cs"/>
                <a:sym typeface="Avenir Light"/>
              </a:defRPr>
            </a:lvl1pPr>
            <a:lvl2pPr marL="476256" marR="0" indent="-238128" algn="l" defTabSz="309567" latinLnBrk="0">
              <a:lnSpc>
                <a:spcPct val="100000"/>
              </a:lnSpc>
              <a:spcBef>
                <a:spcPts val="0"/>
              </a:spcBef>
              <a:spcAft>
                <a:spcPts val="0"/>
              </a:spcAft>
              <a:buClr>
                <a:srgbClr val="F2CA04"/>
              </a:buClr>
              <a:buSzPct val="90000"/>
              <a:buFontTx/>
              <a:buChar char="•"/>
              <a:tabLst/>
              <a:defRPr sz="1000" b="0" i="0" u="none" strike="noStrike" cap="none" spc="0" baseline="0">
                <a:solidFill>
                  <a:srgbClr val="4F4F4F"/>
                </a:solidFill>
                <a:uFillTx/>
                <a:latin typeface="Gilroy-Medium ☞" pitchFamily="2" charset="77"/>
                <a:ea typeface="+mn-ea"/>
                <a:cs typeface="+mn-cs"/>
                <a:sym typeface="Avenir Light"/>
              </a:defRPr>
            </a:lvl2pPr>
            <a:lvl3pPr marL="714384" marR="0" indent="-238128" algn="l" defTabSz="309567" latinLnBrk="0">
              <a:lnSpc>
                <a:spcPct val="100000"/>
              </a:lnSpc>
              <a:spcBef>
                <a:spcPts val="0"/>
              </a:spcBef>
              <a:spcAft>
                <a:spcPts val="0"/>
              </a:spcAft>
              <a:buClr>
                <a:srgbClr val="F2CA04"/>
              </a:buClr>
              <a:buSzPct val="90000"/>
              <a:buFont typeface="Courier New" panose="02070309020205020404" pitchFamily="49" charset="0"/>
              <a:buChar char="o"/>
              <a:tabLst/>
              <a:defRPr sz="1000" b="0" i="0" u="none" strike="noStrike" cap="none" spc="0" baseline="0">
                <a:solidFill>
                  <a:srgbClr val="4F4F4F"/>
                </a:solidFill>
                <a:uFillTx/>
                <a:latin typeface="Gilroy-Medium ☞" pitchFamily="2" charset="77"/>
                <a:ea typeface="+mn-ea"/>
                <a:cs typeface="+mn-cs"/>
                <a:sym typeface="Avenir Light"/>
              </a:defRPr>
            </a:lvl3pPr>
            <a:lvl4pPr marL="952512" marR="0" indent="-238128" algn="l" defTabSz="309567" latinLnBrk="0">
              <a:lnSpc>
                <a:spcPct val="100000"/>
              </a:lnSpc>
              <a:spcBef>
                <a:spcPts val="0"/>
              </a:spcBef>
              <a:spcAft>
                <a:spcPts val="0"/>
              </a:spcAft>
              <a:buClr>
                <a:srgbClr val="F2CA04"/>
              </a:buClr>
              <a:buSzPct val="90000"/>
              <a:buFont typeface="Wingdings" pitchFamily="2" charset="2"/>
              <a:buChar char="Ø"/>
              <a:tabLst/>
              <a:defRPr sz="1000" b="0" i="0" u="none" strike="noStrike" cap="none" spc="0" baseline="0">
                <a:solidFill>
                  <a:srgbClr val="4F4F4F"/>
                </a:solidFill>
                <a:uFillTx/>
                <a:latin typeface="Gilroy-Medium ☞" pitchFamily="2" charset="77"/>
                <a:ea typeface="+mn-ea"/>
                <a:cs typeface="+mn-cs"/>
                <a:sym typeface="Avenir Light"/>
              </a:defRPr>
            </a:lvl4pPr>
            <a:lvl5pPr marL="1190640"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5pPr>
            <a:lvl6pPr marL="1428768"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6pPr>
            <a:lvl7pPr marL="1666896"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7pPr>
            <a:lvl8pPr marL="1905024"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8pPr>
            <a:lvl9pPr marL="2143152"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9pPr>
          </a:lstStyle>
          <a:p>
            <a:pPr algn="ctr" hangingPunct="1"/>
            <a:r>
              <a:rPr lang="en-US" sz="1400" b="1">
                <a:solidFill>
                  <a:srgbClr val="4FA6DA"/>
                </a:solidFill>
                <a:latin typeface="Gilroy-Bold ☞"/>
              </a:rPr>
              <a:t>OTHER BU HEADS</a:t>
            </a:r>
          </a:p>
        </p:txBody>
      </p:sp>
      <p:grpSp>
        <p:nvGrpSpPr>
          <p:cNvPr id="236" name="Group 235">
            <a:extLst>
              <a:ext uri="{FF2B5EF4-FFF2-40B4-BE49-F238E27FC236}">
                <a16:creationId xmlns:a16="http://schemas.microsoft.com/office/drawing/2014/main" id="{CF60C409-39BD-41CA-C387-95D87990665E}"/>
              </a:ext>
            </a:extLst>
          </p:cNvPr>
          <p:cNvGrpSpPr/>
          <p:nvPr/>
        </p:nvGrpSpPr>
        <p:grpSpPr>
          <a:xfrm>
            <a:off x="82699" y="2453026"/>
            <a:ext cx="2394318" cy="823314"/>
            <a:chOff x="82699" y="2156460"/>
            <a:chExt cx="2394318" cy="823314"/>
          </a:xfrm>
        </p:grpSpPr>
        <p:sp>
          <p:nvSpPr>
            <p:cNvPr id="220" name="Freeform: Shape 219">
              <a:extLst>
                <a:ext uri="{FF2B5EF4-FFF2-40B4-BE49-F238E27FC236}">
                  <a16:creationId xmlns:a16="http://schemas.microsoft.com/office/drawing/2014/main" id="{78D6FBDA-347E-3647-7E2A-621D19F82B9A}"/>
                </a:ext>
              </a:extLst>
            </p:cNvPr>
            <p:cNvSpPr/>
            <p:nvPr/>
          </p:nvSpPr>
          <p:spPr>
            <a:xfrm rot="10800000" flipH="1" flipV="1">
              <a:off x="199058" y="2156460"/>
              <a:ext cx="1695798" cy="823314"/>
            </a:xfrm>
            <a:custGeom>
              <a:avLst/>
              <a:gdLst>
                <a:gd name="connsiteX0" fmla="*/ 1244298 w 1447085"/>
                <a:gd name="connsiteY0" fmla="*/ 0 h 702564"/>
                <a:gd name="connsiteX1" fmla="*/ 243792 w 1447085"/>
                <a:gd name="connsiteY1" fmla="*/ 0 h 702564"/>
                <a:gd name="connsiteX2" fmla="*/ 159687 w 1447085"/>
                <a:gd name="connsiteY2" fmla="*/ 48578 h 702564"/>
                <a:gd name="connsiteX3" fmla="*/ 13002 w 1447085"/>
                <a:gd name="connsiteY3" fmla="*/ 302705 h 702564"/>
                <a:gd name="connsiteX4" fmla="*/ 13002 w 1447085"/>
                <a:gd name="connsiteY4" fmla="*/ 399860 h 702564"/>
                <a:gd name="connsiteX5" fmla="*/ 159687 w 1447085"/>
                <a:gd name="connsiteY5" fmla="*/ 653987 h 702564"/>
                <a:gd name="connsiteX6" fmla="*/ 243792 w 1447085"/>
                <a:gd name="connsiteY6" fmla="*/ 702564 h 702564"/>
                <a:gd name="connsiteX7" fmla="*/ 1244298 w 1447085"/>
                <a:gd name="connsiteY7" fmla="*/ 702564 h 702564"/>
                <a:gd name="connsiteX8" fmla="*/ 1447086 w 1447085"/>
                <a:gd name="connsiteY8" fmla="*/ 351282 h 702564"/>
                <a:gd name="connsiteX9" fmla="*/ 1244298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44298" y="0"/>
                  </a:moveTo>
                  <a:lnTo>
                    <a:pt x="243792" y="0"/>
                  </a:lnTo>
                  <a:cubicBezTo>
                    <a:pt x="209121" y="0"/>
                    <a:pt x="177022" y="18479"/>
                    <a:pt x="159687" y="48578"/>
                  </a:cubicBezTo>
                  <a:lnTo>
                    <a:pt x="13002" y="302705"/>
                  </a:lnTo>
                  <a:cubicBezTo>
                    <a:pt x="-4334" y="332708"/>
                    <a:pt x="-4334" y="369761"/>
                    <a:pt x="13002" y="399860"/>
                  </a:cubicBezTo>
                  <a:lnTo>
                    <a:pt x="159687" y="653987"/>
                  </a:lnTo>
                  <a:cubicBezTo>
                    <a:pt x="177022" y="684086"/>
                    <a:pt x="209121" y="702564"/>
                    <a:pt x="243792" y="702564"/>
                  </a:cubicBezTo>
                  <a:lnTo>
                    <a:pt x="1244298" y="702564"/>
                  </a:lnTo>
                  <a:lnTo>
                    <a:pt x="1447086" y="351282"/>
                  </a:lnTo>
                  <a:lnTo>
                    <a:pt x="1244298" y="0"/>
                  </a:lnTo>
                  <a:close/>
                </a:path>
              </a:pathLst>
            </a:custGeom>
            <a:solidFill>
              <a:srgbClr val="F28705"/>
            </a:solidFill>
            <a:ln w="9525"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22554"/>
                </a:solidFill>
                <a:effectLst/>
                <a:uLnTx/>
                <a:uFillTx/>
                <a:ea typeface="+mn-ea"/>
                <a:cs typeface="+mn-cs"/>
              </a:endParaRPr>
            </a:p>
          </p:txBody>
        </p:sp>
        <p:pic>
          <p:nvPicPr>
            <p:cNvPr id="161" name="Image">
              <a:extLst>
                <a:ext uri="{FF2B5EF4-FFF2-40B4-BE49-F238E27FC236}">
                  <a16:creationId xmlns:a16="http://schemas.microsoft.com/office/drawing/2014/main" id="{DF05429E-B421-521C-0E3F-D4A9D863217A}"/>
                </a:ext>
              </a:extLst>
            </p:cNvPr>
            <p:cNvPicPr>
              <a:picLocks/>
            </p:cNvPicPr>
            <p:nvPr/>
          </p:nvPicPr>
          <p:blipFill>
            <a:blip r:embed="rId3" cstate="print">
              <a:extLst>
                <a:ext uri="{28A0092B-C50C-407E-A947-70E740481C1C}">
                  <a14:useLocalDpi xmlns:a14="http://schemas.microsoft.com/office/drawing/2010/main" val="0"/>
                </a:ext>
              </a:extLst>
            </a:blip>
            <a:srcRect l="12842" r="12842"/>
            <a:stretch/>
          </p:blipFill>
          <p:spPr>
            <a:xfrm>
              <a:off x="82699" y="2240248"/>
              <a:ext cx="481170" cy="655738"/>
            </a:xfrm>
            <a:prstGeom prst="rect">
              <a:avLst/>
            </a:prstGeom>
            <a:solidFill>
              <a:schemeClr val="bg1">
                <a:lumMod val="95000"/>
              </a:schemeClr>
            </a:solidFill>
            <a:ln w="12700">
              <a:solidFill>
                <a:srgbClr val="F28705"/>
              </a:solidFill>
              <a:miter lim="400000"/>
            </a:ln>
            <a:effectLst>
              <a:outerShdw blurRad="63500" sx="102000" sy="102000" algn="ctr" rotWithShape="0">
                <a:prstClr val="black">
                  <a:alpha val="40000"/>
                </a:prstClr>
              </a:outerShdw>
            </a:effectLst>
          </p:spPr>
        </p:pic>
        <p:sp>
          <p:nvSpPr>
            <p:cNvPr id="221" name="Freeform: Shape 220">
              <a:extLst>
                <a:ext uri="{FF2B5EF4-FFF2-40B4-BE49-F238E27FC236}">
                  <a16:creationId xmlns:a16="http://schemas.microsoft.com/office/drawing/2014/main" id="{2BDD8D47-3338-00AD-33A9-7000CC28E614}"/>
                </a:ext>
              </a:extLst>
            </p:cNvPr>
            <p:cNvSpPr/>
            <p:nvPr/>
          </p:nvSpPr>
          <p:spPr>
            <a:xfrm rot="10800000" flipH="1" flipV="1">
              <a:off x="457394" y="2156460"/>
              <a:ext cx="1970428" cy="823314"/>
            </a:xfrm>
            <a:custGeom>
              <a:avLst/>
              <a:gdLst>
                <a:gd name="connsiteX0" fmla="*/ 1203389 w 1447085"/>
                <a:gd name="connsiteY0" fmla="*/ 0 h 702564"/>
                <a:gd name="connsiteX1" fmla="*/ 202787 w 1447085"/>
                <a:gd name="connsiteY1" fmla="*/ 0 h 702564"/>
                <a:gd name="connsiteX2" fmla="*/ 0 w 1447085"/>
                <a:gd name="connsiteY2" fmla="*/ 351282 h 702564"/>
                <a:gd name="connsiteX3" fmla="*/ 202787 w 1447085"/>
                <a:gd name="connsiteY3" fmla="*/ 702564 h 702564"/>
                <a:gd name="connsiteX4" fmla="*/ 1203293 w 1447085"/>
                <a:gd name="connsiteY4" fmla="*/ 702564 h 702564"/>
                <a:gd name="connsiteX5" fmla="*/ 1287399 w 1447085"/>
                <a:gd name="connsiteY5" fmla="*/ 653987 h 702564"/>
                <a:gd name="connsiteX6" fmla="*/ 1434084 w 1447085"/>
                <a:gd name="connsiteY6" fmla="*/ 399860 h 702564"/>
                <a:gd name="connsiteX7" fmla="*/ 1434084 w 1447085"/>
                <a:gd name="connsiteY7" fmla="*/ 302705 h 702564"/>
                <a:gd name="connsiteX8" fmla="*/ 1287399 w 1447085"/>
                <a:gd name="connsiteY8" fmla="*/ 48578 h 702564"/>
                <a:gd name="connsiteX9" fmla="*/ 1203389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03389" y="0"/>
                  </a:moveTo>
                  <a:lnTo>
                    <a:pt x="202787" y="0"/>
                  </a:lnTo>
                  <a:lnTo>
                    <a:pt x="0" y="351282"/>
                  </a:lnTo>
                  <a:lnTo>
                    <a:pt x="202787" y="702564"/>
                  </a:lnTo>
                  <a:lnTo>
                    <a:pt x="1203293" y="702564"/>
                  </a:lnTo>
                  <a:cubicBezTo>
                    <a:pt x="1237964" y="702564"/>
                    <a:pt x="1270064" y="684086"/>
                    <a:pt x="1287399" y="653987"/>
                  </a:cubicBezTo>
                  <a:lnTo>
                    <a:pt x="1434084" y="399860"/>
                  </a:lnTo>
                  <a:cubicBezTo>
                    <a:pt x="1451420" y="369856"/>
                    <a:pt x="1451420" y="332804"/>
                    <a:pt x="1434084" y="302705"/>
                  </a:cubicBezTo>
                  <a:lnTo>
                    <a:pt x="1287399" y="48578"/>
                  </a:lnTo>
                  <a:cubicBezTo>
                    <a:pt x="1270159" y="18479"/>
                    <a:pt x="1238060" y="0"/>
                    <a:pt x="1203389" y="0"/>
                  </a:cubicBezTo>
                  <a:close/>
                </a:path>
              </a:pathLst>
            </a:custGeom>
            <a:solidFill>
              <a:srgbClr val="FFFFFF"/>
            </a:solidFill>
            <a:ln w="9525" cap="flat">
              <a:solidFill>
                <a:srgbClr val="F28705"/>
              </a:solidFill>
              <a:prstDash val="solid"/>
              <a:miter/>
            </a:ln>
            <a:effectLst>
              <a:outerShdw blurRad="63500" sx="102000" sy="102000" algn="ctr" rotWithShape="0">
                <a:prstClr val="black">
                  <a:alpha val="40000"/>
                </a:prstClr>
              </a:outerShdw>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accent2"/>
                </a:solidFill>
                <a:effectLst/>
                <a:uLnTx/>
                <a:uFillTx/>
                <a:ea typeface="+mn-ea"/>
                <a:cs typeface="+mn-cs"/>
              </a:endParaRPr>
            </a:p>
          </p:txBody>
        </p:sp>
        <p:pic>
          <p:nvPicPr>
            <p:cNvPr id="155" name="Picture 4" descr="Dell Technologies logo">
              <a:extLst>
                <a:ext uri="{FF2B5EF4-FFF2-40B4-BE49-F238E27FC236}">
                  <a16:creationId xmlns:a16="http://schemas.microsoft.com/office/drawing/2014/main" id="{B9EFD028-725F-3DA9-2450-1C56B52AB23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0743" y="2775111"/>
              <a:ext cx="164569" cy="164569"/>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6" descr="Mercator Solutions, an Accelya Group Company logo">
              <a:extLst>
                <a:ext uri="{FF2B5EF4-FFF2-40B4-BE49-F238E27FC236}">
                  <a16:creationId xmlns:a16="http://schemas.microsoft.com/office/drawing/2014/main" id="{A0FD86E4-A357-B4BC-B541-2FDA2DCEC7A6}"/>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437" y="2777511"/>
              <a:ext cx="162169" cy="162169"/>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8" descr="Company logo">
              <a:extLst>
                <a:ext uri="{FF2B5EF4-FFF2-40B4-BE49-F238E27FC236}">
                  <a16:creationId xmlns:a16="http://schemas.microsoft.com/office/drawing/2014/main" id="{A322882A-B6CB-7976-4577-99D646D6B246}"/>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00449" y="2775111"/>
              <a:ext cx="164569" cy="164569"/>
            </a:xfrm>
            <a:prstGeom prst="rect">
              <a:avLst/>
            </a:prstGeom>
            <a:noFill/>
            <a:extLst>
              <a:ext uri="{909E8E84-426E-40DD-AFC4-6F175D3DCCD1}">
                <a14:hiddenFill xmlns:a14="http://schemas.microsoft.com/office/drawing/2010/main">
                  <a:solidFill>
                    <a:srgbClr val="FFFFFF"/>
                  </a:solidFill>
                </a14:hiddenFill>
              </a:ext>
            </a:extLst>
          </p:spPr>
        </p:pic>
        <p:sp>
          <p:nvSpPr>
            <p:cNvPr id="159" name="Gireendra Kasmalkar">
              <a:extLst>
                <a:ext uri="{FF2B5EF4-FFF2-40B4-BE49-F238E27FC236}">
                  <a16:creationId xmlns:a16="http://schemas.microsoft.com/office/drawing/2014/main" id="{D96DC0AC-C388-8E01-2C65-367303755D7A}"/>
                </a:ext>
              </a:extLst>
            </p:cNvPr>
            <p:cNvSpPr txBox="1">
              <a:spLocks/>
            </p:cNvSpPr>
            <p:nvPr/>
          </p:nvSpPr>
          <p:spPr>
            <a:xfrm>
              <a:off x="705061" y="2171081"/>
              <a:ext cx="1771956" cy="206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algn="l" defTabSz="306095" eaLnBrk="1">
                <a:defRPr sz="1000" kern="0">
                  <a:solidFill>
                    <a:srgbClr val="01617A"/>
                  </a:solidFill>
                  <a:uLnTx/>
                  <a:latin typeface="☞Gilroy-SemiBold" panose="00000700000000000000" pitchFamily="2" charset="0"/>
                  <a:ea typeface="Gilroy-Bold"/>
                  <a:cs typeface="Gilroy-Bold"/>
                </a:defRPr>
              </a:lvl1pPr>
            </a:lstStyle>
            <a:p>
              <a:r>
                <a:rPr lang="en-US">
                  <a:sym typeface="Gilroy-Bold"/>
                </a:rPr>
                <a:t>N</a:t>
              </a:r>
              <a:r>
                <a:rPr lang="en-IN" sz="1100" b="1" err="1">
                  <a:latin typeface="☞Gilroy-Bold" panose="00000800000000000000"/>
                  <a:sym typeface="Gilroy-Bold"/>
                </a:rPr>
                <a:t>iranjan</a:t>
              </a:r>
              <a:r>
                <a:rPr lang="en-IN" sz="1100" b="1">
                  <a:latin typeface="☞Gilroy-Bold" panose="00000800000000000000"/>
                  <a:sym typeface="Gilroy-Bold"/>
                </a:rPr>
                <a:t> </a:t>
              </a:r>
              <a:r>
                <a:rPr lang="en-IN" sz="1100" b="1" err="1">
                  <a:latin typeface="☞Gilroy-Bold" panose="00000800000000000000"/>
                  <a:sym typeface="Gilroy-Bold"/>
                </a:rPr>
                <a:t>Mahabalappa</a:t>
              </a:r>
              <a:endParaRPr lang="en-IN" b="1">
                <a:latin typeface="☞Gilroy-Bold" panose="00000800000000000000"/>
                <a:sym typeface="Gilroy-Bold"/>
              </a:endParaRPr>
            </a:p>
          </p:txBody>
        </p:sp>
        <p:sp>
          <p:nvSpPr>
            <p:cNvPr id="160" name="Founder and Chairman">
              <a:extLst>
                <a:ext uri="{FF2B5EF4-FFF2-40B4-BE49-F238E27FC236}">
                  <a16:creationId xmlns:a16="http://schemas.microsoft.com/office/drawing/2014/main" id="{C251556F-86AB-CBCF-EB2A-D8C17A8D0431}"/>
                </a:ext>
              </a:extLst>
            </p:cNvPr>
            <p:cNvSpPr txBox="1">
              <a:spLocks/>
            </p:cNvSpPr>
            <p:nvPr/>
          </p:nvSpPr>
          <p:spPr>
            <a:xfrm>
              <a:off x="682201" y="2426200"/>
              <a:ext cx="1595844" cy="28383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306095">
                <a:defRPr sz="800" b="1">
                  <a:solidFill>
                    <a:srgbClr val="01617A"/>
                  </a:solidFill>
                  <a:latin typeface="☞Gilroy-Bold" panose="00000800000000000000"/>
                  <a:ea typeface="Poppins Light"/>
                  <a:cs typeface="Poppins Light"/>
                </a:defRPr>
              </a:lvl1pPr>
            </a:lstStyle>
            <a:p>
              <a:r>
                <a:rPr lang="en-IN">
                  <a:sym typeface="Poppins Light"/>
                </a:rPr>
                <a:t>CEO </a:t>
              </a:r>
            </a:p>
            <a:p>
              <a:r>
                <a:rPr lang="en-IN">
                  <a:sym typeface="Poppins Light"/>
                </a:rPr>
                <a:t>Software Platform Engr.</a:t>
              </a:r>
            </a:p>
          </p:txBody>
        </p:sp>
      </p:grpSp>
      <p:grpSp>
        <p:nvGrpSpPr>
          <p:cNvPr id="235" name="Group 234">
            <a:extLst>
              <a:ext uri="{FF2B5EF4-FFF2-40B4-BE49-F238E27FC236}">
                <a16:creationId xmlns:a16="http://schemas.microsoft.com/office/drawing/2014/main" id="{CD25780C-4001-A43F-6DEB-563818747271}"/>
              </a:ext>
            </a:extLst>
          </p:cNvPr>
          <p:cNvGrpSpPr/>
          <p:nvPr/>
        </p:nvGrpSpPr>
        <p:grpSpPr>
          <a:xfrm>
            <a:off x="2532164" y="2453026"/>
            <a:ext cx="2232894" cy="823314"/>
            <a:chOff x="2389414" y="2156460"/>
            <a:chExt cx="2232894" cy="823314"/>
          </a:xfrm>
        </p:grpSpPr>
        <p:sp>
          <p:nvSpPr>
            <p:cNvPr id="222" name="Freeform: Shape 221">
              <a:extLst>
                <a:ext uri="{FF2B5EF4-FFF2-40B4-BE49-F238E27FC236}">
                  <a16:creationId xmlns:a16="http://schemas.microsoft.com/office/drawing/2014/main" id="{609E19EA-F1AA-1482-C569-46C0927E9DEB}"/>
                </a:ext>
              </a:extLst>
            </p:cNvPr>
            <p:cNvSpPr/>
            <p:nvPr/>
          </p:nvSpPr>
          <p:spPr>
            <a:xfrm rot="10800000" flipH="1" flipV="1">
              <a:off x="2544120" y="2156460"/>
              <a:ext cx="1504066" cy="823314"/>
            </a:xfrm>
            <a:custGeom>
              <a:avLst/>
              <a:gdLst>
                <a:gd name="connsiteX0" fmla="*/ 1244298 w 1447085"/>
                <a:gd name="connsiteY0" fmla="*/ 0 h 702564"/>
                <a:gd name="connsiteX1" fmla="*/ 243792 w 1447085"/>
                <a:gd name="connsiteY1" fmla="*/ 0 h 702564"/>
                <a:gd name="connsiteX2" fmla="*/ 159687 w 1447085"/>
                <a:gd name="connsiteY2" fmla="*/ 48578 h 702564"/>
                <a:gd name="connsiteX3" fmla="*/ 13002 w 1447085"/>
                <a:gd name="connsiteY3" fmla="*/ 302705 h 702564"/>
                <a:gd name="connsiteX4" fmla="*/ 13002 w 1447085"/>
                <a:gd name="connsiteY4" fmla="*/ 399860 h 702564"/>
                <a:gd name="connsiteX5" fmla="*/ 159687 w 1447085"/>
                <a:gd name="connsiteY5" fmla="*/ 653987 h 702564"/>
                <a:gd name="connsiteX6" fmla="*/ 243792 w 1447085"/>
                <a:gd name="connsiteY6" fmla="*/ 702564 h 702564"/>
                <a:gd name="connsiteX7" fmla="*/ 1244298 w 1447085"/>
                <a:gd name="connsiteY7" fmla="*/ 702564 h 702564"/>
                <a:gd name="connsiteX8" fmla="*/ 1447086 w 1447085"/>
                <a:gd name="connsiteY8" fmla="*/ 351282 h 702564"/>
                <a:gd name="connsiteX9" fmla="*/ 1244298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44298" y="0"/>
                  </a:moveTo>
                  <a:lnTo>
                    <a:pt x="243792" y="0"/>
                  </a:lnTo>
                  <a:cubicBezTo>
                    <a:pt x="209121" y="0"/>
                    <a:pt x="177022" y="18479"/>
                    <a:pt x="159687" y="48578"/>
                  </a:cubicBezTo>
                  <a:lnTo>
                    <a:pt x="13002" y="302705"/>
                  </a:lnTo>
                  <a:cubicBezTo>
                    <a:pt x="-4334" y="332708"/>
                    <a:pt x="-4334" y="369761"/>
                    <a:pt x="13002" y="399860"/>
                  </a:cubicBezTo>
                  <a:lnTo>
                    <a:pt x="159687" y="653987"/>
                  </a:lnTo>
                  <a:cubicBezTo>
                    <a:pt x="177022" y="684086"/>
                    <a:pt x="209121" y="702564"/>
                    <a:pt x="243792" y="702564"/>
                  </a:cubicBezTo>
                  <a:lnTo>
                    <a:pt x="1244298" y="702564"/>
                  </a:lnTo>
                  <a:lnTo>
                    <a:pt x="1447086" y="351282"/>
                  </a:lnTo>
                  <a:lnTo>
                    <a:pt x="1244298" y="0"/>
                  </a:lnTo>
                  <a:close/>
                </a:path>
              </a:pathLst>
            </a:custGeom>
            <a:solidFill>
              <a:srgbClr val="F28705"/>
            </a:solidFill>
            <a:ln w="9525"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22554"/>
                </a:solidFill>
                <a:effectLst/>
                <a:uLnTx/>
                <a:uFillTx/>
                <a:ea typeface="+mn-ea"/>
                <a:cs typeface="+mn-cs"/>
              </a:endParaRPr>
            </a:p>
          </p:txBody>
        </p:sp>
        <p:pic>
          <p:nvPicPr>
            <p:cNvPr id="152" name="Image">
              <a:extLst>
                <a:ext uri="{FF2B5EF4-FFF2-40B4-BE49-F238E27FC236}">
                  <a16:creationId xmlns:a16="http://schemas.microsoft.com/office/drawing/2014/main" id="{FA0855DD-2068-98CA-87EC-9B50AA4348AC}"/>
                </a:ext>
              </a:extLst>
            </p:cNvPr>
            <p:cNvPicPr>
              <a:picLocks/>
            </p:cNvPicPr>
            <p:nvPr/>
          </p:nvPicPr>
          <p:blipFill>
            <a:blip r:embed="rId7" cstate="print">
              <a:extLst>
                <a:ext uri="{28A0092B-C50C-407E-A947-70E740481C1C}">
                  <a14:useLocalDpi xmlns:a14="http://schemas.microsoft.com/office/drawing/2010/main" val="0"/>
                </a:ext>
              </a:extLst>
            </a:blip>
            <a:srcRect l="553" r="553"/>
            <a:stretch/>
          </p:blipFill>
          <p:spPr>
            <a:xfrm>
              <a:off x="2389414" y="2248898"/>
              <a:ext cx="475494" cy="655200"/>
            </a:xfrm>
            <a:prstGeom prst="rect">
              <a:avLst/>
            </a:prstGeom>
            <a:solidFill>
              <a:schemeClr val="bg1">
                <a:lumMod val="95000"/>
              </a:schemeClr>
            </a:solidFill>
            <a:ln w="12700">
              <a:solidFill>
                <a:srgbClr val="F28705"/>
              </a:solidFill>
              <a:miter lim="400000"/>
            </a:ln>
            <a:effectLst>
              <a:outerShdw blurRad="63500" sx="102000" sy="102000" algn="ctr" rotWithShape="0">
                <a:prstClr val="black">
                  <a:alpha val="40000"/>
                </a:prstClr>
              </a:outerShdw>
            </a:effectLst>
          </p:spPr>
        </p:pic>
        <p:sp>
          <p:nvSpPr>
            <p:cNvPr id="223" name="Freeform: Shape 222">
              <a:extLst>
                <a:ext uri="{FF2B5EF4-FFF2-40B4-BE49-F238E27FC236}">
                  <a16:creationId xmlns:a16="http://schemas.microsoft.com/office/drawing/2014/main" id="{890DAA29-BD3A-DEBB-E533-77FF395AA837}"/>
                </a:ext>
              </a:extLst>
            </p:cNvPr>
            <p:cNvSpPr/>
            <p:nvPr/>
          </p:nvSpPr>
          <p:spPr>
            <a:xfrm rot="10800000" flipH="1" flipV="1">
              <a:off x="2802456" y="2156460"/>
              <a:ext cx="1769544" cy="823314"/>
            </a:xfrm>
            <a:custGeom>
              <a:avLst/>
              <a:gdLst>
                <a:gd name="connsiteX0" fmla="*/ 1203389 w 1447085"/>
                <a:gd name="connsiteY0" fmla="*/ 0 h 702564"/>
                <a:gd name="connsiteX1" fmla="*/ 202787 w 1447085"/>
                <a:gd name="connsiteY1" fmla="*/ 0 h 702564"/>
                <a:gd name="connsiteX2" fmla="*/ 0 w 1447085"/>
                <a:gd name="connsiteY2" fmla="*/ 351282 h 702564"/>
                <a:gd name="connsiteX3" fmla="*/ 202787 w 1447085"/>
                <a:gd name="connsiteY3" fmla="*/ 702564 h 702564"/>
                <a:gd name="connsiteX4" fmla="*/ 1203293 w 1447085"/>
                <a:gd name="connsiteY4" fmla="*/ 702564 h 702564"/>
                <a:gd name="connsiteX5" fmla="*/ 1287399 w 1447085"/>
                <a:gd name="connsiteY5" fmla="*/ 653987 h 702564"/>
                <a:gd name="connsiteX6" fmla="*/ 1434084 w 1447085"/>
                <a:gd name="connsiteY6" fmla="*/ 399860 h 702564"/>
                <a:gd name="connsiteX7" fmla="*/ 1434084 w 1447085"/>
                <a:gd name="connsiteY7" fmla="*/ 302705 h 702564"/>
                <a:gd name="connsiteX8" fmla="*/ 1287399 w 1447085"/>
                <a:gd name="connsiteY8" fmla="*/ 48578 h 702564"/>
                <a:gd name="connsiteX9" fmla="*/ 1203389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03389" y="0"/>
                  </a:moveTo>
                  <a:lnTo>
                    <a:pt x="202787" y="0"/>
                  </a:lnTo>
                  <a:lnTo>
                    <a:pt x="0" y="351282"/>
                  </a:lnTo>
                  <a:lnTo>
                    <a:pt x="202787" y="702564"/>
                  </a:lnTo>
                  <a:lnTo>
                    <a:pt x="1203293" y="702564"/>
                  </a:lnTo>
                  <a:cubicBezTo>
                    <a:pt x="1237964" y="702564"/>
                    <a:pt x="1270064" y="684086"/>
                    <a:pt x="1287399" y="653987"/>
                  </a:cubicBezTo>
                  <a:lnTo>
                    <a:pt x="1434084" y="399860"/>
                  </a:lnTo>
                  <a:cubicBezTo>
                    <a:pt x="1451420" y="369856"/>
                    <a:pt x="1451420" y="332804"/>
                    <a:pt x="1434084" y="302705"/>
                  </a:cubicBezTo>
                  <a:lnTo>
                    <a:pt x="1287399" y="48578"/>
                  </a:lnTo>
                  <a:cubicBezTo>
                    <a:pt x="1270159" y="18479"/>
                    <a:pt x="1238060" y="0"/>
                    <a:pt x="1203389" y="0"/>
                  </a:cubicBezTo>
                  <a:close/>
                </a:path>
              </a:pathLst>
            </a:custGeom>
            <a:solidFill>
              <a:srgbClr val="FFFFFF"/>
            </a:solidFill>
            <a:ln w="9525" cap="flat">
              <a:solidFill>
                <a:srgbClr val="F28705"/>
              </a:solidFill>
              <a:prstDash val="solid"/>
              <a:miter/>
            </a:ln>
            <a:effectLst>
              <a:outerShdw blurRad="63500" sx="102000" sy="102000" algn="ctr" rotWithShape="0">
                <a:prstClr val="black">
                  <a:alpha val="40000"/>
                </a:prstClr>
              </a:outerShdw>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accent2"/>
                </a:solidFill>
                <a:effectLst/>
                <a:uLnTx/>
                <a:uFillTx/>
                <a:ea typeface="+mn-ea"/>
                <a:cs typeface="+mn-cs"/>
              </a:endParaRPr>
            </a:p>
          </p:txBody>
        </p:sp>
        <p:pic>
          <p:nvPicPr>
            <p:cNvPr id="147" name="Picture 4" descr="Uniken Inc. logo">
              <a:extLst>
                <a:ext uri="{FF2B5EF4-FFF2-40B4-BE49-F238E27FC236}">
                  <a16:creationId xmlns:a16="http://schemas.microsoft.com/office/drawing/2014/main" id="{56782DE1-8FA2-C781-2075-CF01495C196C}"/>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08023" y="2769199"/>
              <a:ext cx="162861" cy="162861"/>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6" descr="Cognizant logo">
              <a:extLst>
                <a:ext uri="{FF2B5EF4-FFF2-40B4-BE49-F238E27FC236}">
                  <a16:creationId xmlns:a16="http://schemas.microsoft.com/office/drawing/2014/main" id="{44D1CF86-7AA7-6E75-DC76-108CD1411085}"/>
                </a:ext>
              </a:extLst>
            </p:cNvPr>
            <p:cNvPicPr/>
            <p:nvPr/>
          </p:nvPicPr>
          <p:blipFill rotWithShape="1">
            <a:blip r:embed="rId9" cstate="print">
              <a:extLst>
                <a:ext uri="{28A0092B-C50C-407E-A947-70E740481C1C}">
                  <a14:useLocalDpi xmlns:a14="http://schemas.microsoft.com/office/drawing/2010/main" val="0"/>
                </a:ext>
              </a:extLst>
            </a:blip>
            <a:srcRect l="8799" t="15476" r="5759" b="15670"/>
            <a:stretch/>
          </p:blipFill>
          <p:spPr bwMode="auto">
            <a:xfrm>
              <a:off x="3637549" y="2783012"/>
              <a:ext cx="216641" cy="149048"/>
            </a:xfrm>
            <a:prstGeom prst="rect">
              <a:avLst/>
            </a:prstGeom>
            <a:noFill/>
            <a:extLst>
              <a:ext uri="{909E8E84-426E-40DD-AFC4-6F175D3DCCD1}">
                <a14:hiddenFill xmlns:a14="http://schemas.microsoft.com/office/drawing/2010/main">
                  <a:solidFill>
                    <a:srgbClr val="FFFFFF"/>
                  </a:solidFill>
                </a14:hiddenFill>
              </a:ext>
            </a:extLst>
          </p:spPr>
        </p:pic>
        <p:sp>
          <p:nvSpPr>
            <p:cNvPr id="150" name="Gireendra Kasmalkar">
              <a:extLst>
                <a:ext uri="{FF2B5EF4-FFF2-40B4-BE49-F238E27FC236}">
                  <a16:creationId xmlns:a16="http://schemas.microsoft.com/office/drawing/2014/main" id="{291C7CA8-DBAA-4FCB-F62F-61F815708D7B}"/>
                </a:ext>
              </a:extLst>
            </p:cNvPr>
            <p:cNvSpPr txBox="1">
              <a:spLocks/>
            </p:cNvSpPr>
            <p:nvPr/>
          </p:nvSpPr>
          <p:spPr>
            <a:xfrm>
              <a:off x="3054683" y="2171081"/>
              <a:ext cx="1560047" cy="206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algn="l" defTabSz="306095" eaLnBrk="1">
                <a:defRPr sz="1000" kern="0">
                  <a:solidFill>
                    <a:srgbClr val="01617A"/>
                  </a:solidFill>
                  <a:uLnTx/>
                  <a:latin typeface="☞Gilroy-SemiBold" panose="00000700000000000000" pitchFamily="2" charset="0"/>
                  <a:ea typeface="Gilroy-Bold"/>
                  <a:cs typeface="Gilroy-Bold"/>
                </a:defRPr>
              </a:lvl1pPr>
            </a:lstStyle>
            <a:p>
              <a:r>
                <a:rPr lang="en-IN" sz="1100" b="1" err="1">
                  <a:latin typeface="☞Gilroy-Bold" panose="00000800000000000000"/>
                </a:rPr>
                <a:t>Tejas</a:t>
              </a:r>
              <a:r>
                <a:rPr lang="en-IN" sz="1100" b="1">
                  <a:latin typeface="☞Gilroy-Bold" panose="00000800000000000000"/>
                </a:rPr>
                <a:t> Limaye</a:t>
              </a:r>
            </a:p>
          </p:txBody>
        </p:sp>
        <p:sp>
          <p:nvSpPr>
            <p:cNvPr id="151" name="Founder and Chairman">
              <a:extLst>
                <a:ext uri="{FF2B5EF4-FFF2-40B4-BE49-F238E27FC236}">
                  <a16:creationId xmlns:a16="http://schemas.microsoft.com/office/drawing/2014/main" id="{6C17D8C4-3AA4-0B45-8E9E-44D99EC7D506}"/>
                </a:ext>
              </a:extLst>
            </p:cNvPr>
            <p:cNvSpPr txBox="1">
              <a:spLocks/>
            </p:cNvSpPr>
            <p:nvPr/>
          </p:nvSpPr>
          <p:spPr>
            <a:xfrm>
              <a:off x="3054683" y="2426200"/>
              <a:ext cx="1567625" cy="28383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306095">
                <a:defRPr sz="800" b="1">
                  <a:solidFill>
                    <a:srgbClr val="01617A"/>
                  </a:solidFill>
                  <a:latin typeface="☞Gilroy-Bold" panose="00000800000000000000"/>
                  <a:ea typeface="Poppins Light"/>
                  <a:cs typeface="Poppins Light"/>
                </a:defRPr>
              </a:lvl1pPr>
            </a:lstStyle>
            <a:p>
              <a:r>
                <a:rPr lang="en-IN"/>
                <a:t>CTO </a:t>
              </a:r>
            </a:p>
            <a:p>
              <a:r>
                <a:rPr lang="en-IN"/>
                <a:t>Software Platform Engr.</a:t>
              </a:r>
            </a:p>
          </p:txBody>
        </p:sp>
      </p:grpSp>
      <p:grpSp>
        <p:nvGrpSpPr>
          <p:cNvPr id="234" name="Group 233">
            <a:extLst>
              <a:ext uri="{FF2B5EF4-FFF2-40B4-BE49-F238E27FC236}">
                <a16:creationId xmlns:a16="http://schemas.microsoft.com/office/drawing/2014/main" id="{DBE09B04-6EB1-C4A7-4E3B-604CC05D8AF9}"/>
              </a:ext>
            </a:extLst>
          </p:cNvPr>
          <p:cNvGrpSpPr/>
          <p:nvPr/>
        </p:nvGrpSpPr>
        <p:grpSpPr>
          <a:xfrm>
            <a:off x="4858305" y="2453026"/>
            <a:ext cx="2204569" cy="823314"/>
            <a:chOff x="4644528" y="2156460"/>
            <a:chExt cx="2204569" cy="823314"/>
          </a:xfrm>
        </p:grpSpPr>
        <p:sp>
          <p:nvSpPr>
            <p:cNvPr id="224" name="Freeform: Shape 223">
              <a:extLst>
                <a:ext uri="{FF2B5EF4-FFF2-40B4-BE49-F238E27FC236}">
                  <a16:creationId xmlns:a16="http://schemas.microsoft.com/office/drawing/2014/main" id="{AAC46876-FE10-A3C9-C973-784440130BA2}"/>
                </a:ext>
              </a:extLst>
            </p:cNvPr>
            <p:cNvSpPr/>
            <p:nvPr/>
          </p:nvSpPr>
          <p:spPr>
            <a:xfrm rot="10800000" flipH="1" flipV="1">
              <a:off x="4802726" y="2156460"/>
              <a:ext cx="1504066" cy="823314"/>
            </a:xfrm>
            <a:custGeom>
              <a:avLst/>
              <a:gdLst>
                <a:gd name="connsiteX0" fmla="*/ 1244298 w 1447085"/>
                <a:gd name="connsiteY0" fmla="*/ 0 h 702564"/>
                <a:gd name="connsiteX1" fmla="*/ 243792 w 1447085"/>
                <a:gd name="connsiteY1" fmla="*/ 0 h 702564"/>
                <a:gd name="connsiteX2" fmla="*/ 159687 w 1447085"/>
                <a:gd name="connsiteY2" fmla="*/ 48578 h 702564"/>
                <a:gd name="connsiteX3" fmla="*/ 13002 w 1447085"/>
                <a:gd name="connsiteY3" fmla="*/ 302705 h 702564"/>
                <a:gd name="connsiteX4" fmla="*/ 13002 w 1447085"/>
                <a:gd name="connsiteY4" fmla="*/ 399860 h 702564"/>
                <a:gd name="connsiteX5" fmla="*/ 159687 w 1447085"/>
                <a:gd name="connsiteY5" fmla="*/ 653987 h 702564"/>
                <a:gd name="connsiteX6" fmla="*/ 243792 w 1447085"/>
                <a:gd name="connsiteY6" fmla="*/ 702564 h 702564"/>
                <a:gd name="connsiteX7" fmla="*/ 1244298 w 1447085"/>
                <a:gd name="connsiteY7" fmla="*/ 702564 h 702564"/>
                <a:gd name="connsiteX8" fmla="*/ 1447086 w 1447085"/>
                <a:gd name="connsiteY8" fmla="*/ 351282 h 702564"/>
                <a:gd name="connsiteX9" fmla="*/ 1244298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44298" y="0"/>
                  </a:moveTo>
                  <a:lnTo>
                    <a:pt x="243792" y="0"/>
                  </a:lnTo>
                  <a:cubicBezTo>
                    <a:pt x="209121" y="0"/>
                    <a:pt x="177022" y="18479"/>
                    <a:pt x="159687" y="48578"/>
                  </a:cubicBezTo>
                  <a:lnTo>
                    <a:pt x="13002" y="302705"/>
                  </a:lnTo>
                  <a:cubicBezTo>
                    <a:pt x="-4334" y="332708"/>
                    <a:pt x="-4334" y="369761"/>
                    <a:pt x="13002" y="399860"/>
                  </a:cubicBezTo>
                  <a:lnTo>
                    <a:pt x="159687" y="653987"/>
                  </a:lnTo>
                  <a:cubicBezTo>
                    <a:pt x="177022" y="684086"/>
                    <a:pt x="209121" y="702564"/>
                    <a:pt x="243792" y="702564"/>
                  </a:cubicBezTo>
                  <a:lnTo>
                    <a:pt x="1244298" y="702564"/>
                  </a:lnTo>
                  <a:lnTo>
                    <a:pt x="1447086" y="351282"/>
                  </a:lnTo>
                  <a:lnTo>
                    <a:pt x="1244298" y="0"/>
                  </a:lnTo>
                  <a:close/>
                </a:path>
              </a:pathLst>
            </a:custGeom>
            <a:solidFill>
              <a:srgbClr val="F28705"/>
            </a:solidFill>
            <a:ln w="9525"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22554"/>
                </a:solidFill>
                <a:effectLst/>
                <a:uLnTx/>
                <a:uFillTx/>
                <a:ea typeface="+mn-ea"/>
                <a:cs typeface="+mn-cs"/>
              </a:endParaRPr>
            </a:p>
          </p:txBody>
        </p:sp>
        <p:pic>
          <p:nvPicPr>
            <p:cNvPr id="136" name="Image">
              <a:extLst>
                <a:ext uri="{FF2B5EF4-FFF2-40B4-BE49-F238E27FC236}">
                  <a16:creationId xmlns:a16="http://schemas.microsoft.com/office/drawing/2014/main" id="{618E453A-54B0-0A65-CF54-3CBCC53387B7}"/>
                </a:ext>
              </a:extLst>
            </p:cNvPr>
            <p:cNvPicPr>
              <a:picLocks/>
            </p:cNvPicPr>
            <p:nvPr/>
          </p:nvPicPr>
          <p:blipFill>
            <a:blip r:embed="rId10" cstate="print">
              <a:extLst>
                <a:ext uri="{28A0092B-C50C-407E-A947-70E740481C1C}">
                  <a14:useLocalDpi xmlns:a14="http://schemas.microsoft.com/office/drawing/2010/main" val="0"/>
                </a:ext>
              </a:extLst>
            </a:blip>
            <a:srcRect l="5461" r="5461"/>
            <a:stretch/>
          </p:blipFill>
          <p:spPr>
            <a:xfrm>
              <a:off x="4644528" y="2234611"/>
              <a:ext cx="494148" cy="655200"/>
            </a:xfrm>
            <a:prstGeom prst="rect">
              <a:avLst/>
            </a:prstGeom>
            <a:solidFill>
              <a:schemeClr val="bg1"/>
            </a:solidFill>
            <a:ln w="12700">
              <a:solidFill>
                <a:srgbClr val="F28705"/>
              </a:solidFill>
              <a:miter lim="400000"/>
            </a:ln>
            <a:effectLst>
              <a:outerShdw blurRad="50800" dist="38100" algn="l" rotWithShape="0">
                <a:prstClr val="black">
                  <a:alpha val="40000"/>
                </a:prstClr>
              </a:outerShdw>
            </a:effectLst>
          </p:spPr>
        </p:pic>
        <p:sp>
          <p:nvSpPr>
            <p:cNvPr id="225" name="Freeform: Shape 224">
              <a:extLst>
                <a:ext uri="{FF2B5EF4-FFF2-40B4-BE49-F238E27FC236}">
                  <a16:creationId xmlns:a16="http://schemas.microsoft.com/office/drawing/2014/main" id="{0E6E721E-D60B-0ED3-A404-6E4D149F2CE6}"/>
                </a:ext>
              </a:extLst>
            </p:cNvPr>
            <p:cNvSpPr/>
            <p:nvPr/>
          </p:nvSpPr>
          <p:spPr>
            <a:xfrm rot="10800000" flipH="1" flipV="1">
              <a:off x="5061062" y="2156460"/>
              <a:ext cx="1607644" cy="823314"/>
            </a:xfrm>
            <a:custGeom>
              <a:avLst/>
              <a:gdLst>
                <a:gd name="connsiteX0" fmla="*/ 1203389 w 1447085"/>
                <a:gd name="connsiteY0" fmla="*/ 0 h 702564"/>
                <a:gd name="connsiteX1" fmla="*/ 202787 w 1447085"/>
                <a:gd name="connsiteY1" fmla="*/ 0 h 702564"/>
                <a:gd name="connsiteX2" fmla="*/ 0 w 1447085"/>
                <a:gd name="connsiteY2" fmla="*/ 351282 h 702564"/>
                <a:gd name="connsiteX3" fmla="*/ 202787 w 1447085"/>
                <a:gd name="connsiteY3" fmla="*/ 702564 h 702564"/>
                <a:gd name="connsiteX4" fmla="*/ 1203293 w 1447085"/>
                <a:gd name="connsiteY4" fmla="*/ 702564 h 702564"/>
                <a:gd name="connsiteX5" fmla="*/ 1287399 w 1447085"/>
                <a:gd name="connsiteY5" fmla="*/ 653987 h 702564"/>
                <a:gd name="connsiteX6" fmla="*/ 1434084 w 1447085"/>
                <a:gd name="connsiteY6" fmla="*/ 399860 h 702564"/>
                <a:gd name="connsiteX7" fmla="*/ 1434084 w 1447085"/>
                <a:gd name="connsiteY7" fmla="*/ 302705 h 702564"/>
                <a:gd name="connsiteX8" fmla="*/ 1287399 w 1447085"/>
                <a:gd name="connsiteY8" fmla="*/ 48578 h 702564"/>
                <a:gd name="connsiteX9" fmla="*/ 1203389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03389" y="0"/>
                  </a:moveTo>
                  <a:lnTo>
                    <a:pt x="202787" y="0"/>
                  </a:lnTo>
                  <a:lnTo>
                    <a:pt x="0" y="351282"/>
                  </a:lnTo>
                  <a:lnTo>
                    <a:pt x="202787" y="702564"/>
                  </a:lnTo>
                  <a:lnTo>
                    <a:pt x="1203293" y="702564"/>
                  </a:lnTo>
                  <a:cubicBezTo>
                    <a:pt x="1237964" y="702564"/>
                    <a:pt x="1270064" y="684086"/>
                    <a:pt x="1287399" y="653987"/>
                  </a:cubicBezTo>
                  <a:lnTo>
                    <a:pt x="1434084" y="399860"/>
                  </a:lnTo>
                  <a:cubicBezTo>
                    <a:pt x="1451420" y="369856"/>
                    <a:pt x="1451420" y="332804"/>
                    <a:pt x="1434084" y="302705"/>
                  </a:cubicBezTo>
                  <a:lnTo>
                    <a:pt x="1287399" y="48578"/>
                  </a:lnTo>
                  <a:cubicBezTo>
                    <a:pt x="1270159" y="18479"/>
                    <a:pt x="1238060" y="0"/>
                    <a:pt x="1203389" y="0"/>
                  </a:cubicBezTo>
                  <a:close/>
                </a:path>
              </a:pathLst>
            </a:custGeom>
            <a:solidFill>
              <a:srgbClr val="FFFFFF"/>
            </a:solidFill>
            <a:ln w="9525" cap="flat">
              <a:solidFill>
                <a:srgbClr val="F28705"/>
              </a:solidFill>
              <a:prstDash val="solid"/>
              <a:miter/>
            </a:ln>
            <a:effectLst>
              <a:outerShdw blurRad="63500" sx="102000" sy="102000" algn="ctr" rotWithShape="0">
                <a:prstClr val="black">
                  <a:alpha val="40000"/>
                </a:prstClr>
              </a:outerShdw>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accent2"/>
                </a:solidFill>
                <a:effectLst/>
                <a:uLnTx/>
                <a:uFillTx/>
                <a:ea typeface="+mn-ea"/>
                <a:cs typeface="+mn-cs"/>
              </a:endParaRPr>
            </a:p>
          </p:txBody>
        </p:sp>
        <p:pic>
          <p:nvPicPr>
            <p:cNvPr id="131" name="Picture 4" descr="Teloxis logo">
              <a:extLst>
                <a:ext uri="{FF2B5EF4-FFF2-40B4-BE49-F238E27FC236}">
                  <a16:creationId xmlns:a16="http://schemas.microsoft.com/office/drawing/2014/main" id="{B8B3DEDE-5378-191F-D019-02DE31CA3D35}"/>
                </a:ext>
              </a:extLst>
            </p:cNvPr>
            <p:cNvPicPr/>
            <p:nvPr/>
          </p:nvPicPr>
          <p:blipFill rotWithShape="1">
            <a:blip r:embed="rId11" cstate="print">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val="0"/>
                </a:ext>
              </a:extLst>
            </a:blip>
            <a:srcRect t="25968" b="21310"/>
            <a:stretch/>
          </p:blipFill>
          <p:spPr bwMode="auto">
            <a:xfrm>
              <a:off x="5368958" y="2754965"/>
              <a:ext cx="306992" cy="161855"/>
            </a:xfrm>
            <a:prstGeom prst="rect">
              <a:avLst/>
            </a:prstGeom>
            <a:ln w="12700">
              <a:miter lim="400000"/>
            </a:ln>
            <a:extLst>
              <a:ext uri="{909E8E84-426E-40DD-AFC4-6F175D3DCCD1}">
                <a14:hiddenFill xmlns:a14="http://schemas.microsoft.com/office/drawing/2010/main">
                  <a:solidFill>
                    <a:srgbClr val="FFFFFF"/>
                  </a:solidFill>
                </a14:hiddenFill>
              </a:ext>
            </a:extLst>
          </p:spPr>
        </p:pic>
        <p:pic>
          <p:nvPicPr>
            <p:cNvPr id="132" name="Picture 4" descr="Patni Computer Systems Ltd | LinkedIn">
              <a:extLst>
                <a:ext uri="{FF2B5EF4-FFF2-40B4-BE49-F238E27FC236}">
                  <a16:creationId xmlns:a16="http://schemas.microsoft.com/office/drawing/2014/main" id="{6156A6E5-A231-C9C0-AA1A-75F39608E528}"/>
                </a:ext>
              </a:extLst>
            </p:cNvPr>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56587" y="2717363"/>
              <a:ext cx="175999" cy="199457"/>
            </a:xfrm>
            <a:prstGeom prst="rect">
              <a:avLst/>
            </a:prstGeom>
            <a:ln w="12700">
              <a:miter lim="400000"/>
            </a:ln>
            <a:extLst>
              <a:ext uri="{909E8E84-426E-40DD-AFC4-6F175D3DCCD1}">
                <a14:hiddenFill xmlns:a14="http://schemas.microsoft.com/office/drawing/2010/main">
                  <a:solidFill>
                    <a:srgbClr val="FFFFFF"/>
                  </a:solidFill>
                </a14:hiddenFill>
              </a:ext>
            </a:extLst>
          </p:spPr>
        </p:pic>
        <p:sp>
          <p:nvSpPr>
            <p:cNvPr id="134" name="Gireendra Kasmalkar">
              <a:extLst>
                <a:ext uri="{FF2B5EF4-FFF2-40B4-BE49-F238E27FC236}">
                  <a16:creationId xmlns:a16="http://schemas.microsoft.com/office/drawing/2014/main" id="{20E2F8C0-87F0-CE11-DA01-76A854C3869E}"/>
                </a:ext>
              </a:extLst>
            </p:cNvPr>
            <p:cNvSpPr txBox="1">
              <a:spLocks/>
            </p:cNvSpPr>
            <p:nvPr/>
          </p:nvSpPr>
          <p:spPr>
            <a:xfrm>
              <a:off x="5315618" y="2171081"/>
              <a:ext cx="1533479" cy="206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625" tIns="18625" rIns="18625" bIns="18625" anchor="ctr">
              <a:spAutoFit/>
            </a:bodyPr>
            <a:lstStyle>
              <a:lvl1pPr algn="l">
                <a:defRPr sz="1600">
                  <a:solidFill>
                    <a:srgbClr val="4FA6DA"/>
                  </a:solidFill>
                  <a:latin typeface="Gilroy-Bold"/>
                  <a:ea typeface="Gilroy-Bold"/>
                  <a:cs typeface="Gilroy-Bold"/>
                  <a:sym typeface="Gilroy-Bold"/>
                </a:defRPr>
              </a:lvl1pPr>
            </a:lstStyle>
            <a:p>
              <a:pPr defTabSz="306095">
                <a:defRPr/>
              </a:pPr>
              <a:r>
                <a:rPr lang="en-IN" sz="1100" b="1" err="1">
                  <a:solidFill>
                    <a:srgbClr val="01617A"/>
                  </a:solidFill>
                  <a:latin typeface="☞Gilroy-Bold" panose="00000800000000000000"/>
                </a:rPr>
                <a:t>Lakshmanaraj</a:t>
              </a:r>
              <a:r>
                <a:rPr lang="en-IN" sz="1100" b="1">
                  <a:solidFill>
                    <a:srgbClr val="01617A"/>
                  </a:solidFill>
                  <a:latin typeface="☞Gilroy-Bold" panose="00000800000000000000"/>
                </a:rPr>
                <a:t> S.</a:t>
              </a:r>
            </a:p>
          </p:txBody>
        </p:sp>
        <p:sp>
          <p:nvSpPr>
            <p:cNvPr id="135" name="Founder and Chairman">
              <a:extLst>
                <a:ext uri="{FF2B5EF4-FFF2-40B4-BE49-F238E27FC236}">
                  <a16:creationId xmlns:a16="http://schemas.microsoft.com/office/drawing/2014/main" id="{745B0171-960E-CC5F-8783-B14893950DCC}"/>
                </a:ext>
              </a:extLst>
            </p:cNvPr>
            <p:cNvSpPr txBox="1">
              <a:spLocks/>
            </p:cNvSpPr>
            <p:nvPr/>
          </p:nvSpPr>
          <p:spPr>
            <a:xfrm>
              <a:off x="5315618" y="2426199"/>
              <a:ext cx="1467943" cy="28383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306095">
                <a:defRPr sz="800" b="1">
                  <a:solidFill>
                    <a:srgbClr val="01617A"/>
                  </a:solidFill>
                  <a:latin typeface="☞Gilroy-Bold" panose="00000800000000000000"/>
                  <a:ea typeface="Poppins Light"/>
                  <a:cs typeface="Poppins Light"/>
                </a:defRPr>
              </a:lvl1pPr>
            </a:lstStyle>
            <a:p>
              <a:r>
                <a:rPr lang="en-IN"/>
                <a:t>Product Owner</a:t>
              </a:r>
            </a:p>
            <a:p>
              <a:r>
                <a:rPr lang="en-IN"/>
                <a:t>Software Platform Engr.</a:t>
              </a:r>
            </a:p>
          </p:txBody>
        </p:sp>
      </p:grpSp>
      <p:grpSp>
        <p:nvGrpSpPr>
          <p:cNvPr id="232" name="Group 231">
            <a:extLst>
              <a:ext uri="{FF2B5EF4-FFF2-40B4-BE49-F238E27FC236}">
                <a16:creationId xmlns:a16="http://schemas.microsoft.com/office/drawing/2014/main" id="{C04E69B8-A8B2-C91F-3F03-8AC71CCEA9EF}"/>
              </a:ext>
            </a:extLst>
          </p:cNvPr>
          <p:cNvGrpSpPr/>
          <p:nvPr/>
        </p:nvGrpSpPr>
        <p:grpSpPr>
          <a:xfrm>
            <a:off x="7079921" y="2453026"/>
            <a:ext cx="2389672" cy="823314"/>
            <a:chOff x="6914821" y="2156460"/>
            <a:chExt cx="2389672" cy="823314"/>
          </a:xfrm>
        </p:grpSpPr>
        <p:sp>
          <p:nvSpPr>
            <p:cNvPr id="226" name="Freeform: Shape 225">
              <a:extLst>
                <a:ext uri="{FF2B5EF4-FFF2-40B4-BE49-F238E27FC236}">
                  <a16:creationId xmlns:a16="http://schemas.microsoft.com/office/drawing/2014/main" id="{21633C4D-A99E-CECA-0069-B04D926B847C}"/>
                </a:ext>
              </a:extLst>
            </p:cNvPr>
            <p:cNvSpPr/>
            <p:nvPr/>
          </p:nvSpPr>
          <p:spPr>
            <a:xfrm rot="10800000" flipH="1" flipV="1">
              <a:off x="7086779" y="2156460"/>
              <a:ext cx="1504066" cy="823314"/>
            </a:xfrm>
            <a:custGeom>
              <a:avLst/>
              <a:gdLst>
                <a:gd name="connsiteX0" fmla="*/ 1244298 w 1447085"/>
                <a:gd name="connsiteY0" fmla="*/ 0 h 702564"/>
                <a:gd name="connsiteX1" fmla="*/ 243792 w 1447085"/>
                <a:gd name="connsiteY1" fmla="*/ 0 h 702564"/>
                <a:gd name="connsiteX2" fmla="*/ 159687 w 1447085"/>
                <a:gd name="connsiteY2" fmla="*/ 48578 h 702564"/>
                <a:gd name="connsiteX3" fmla="*/ 13002 w 1447085"/>
                <a:gd name="connsiteY3" fmla="*/ 302705 h 702564"/>
                <a:gd name="connsiteX4" fmla="*/ 13002 w 1447085"/>
                <a:gd name="connsiteY4" fmla="*/ 399860 h 702564"/>
                <a:gd name="connsiteX5" fmla="*/ 159687 w 1447085"/>
                <a:gd name="connsiteY5" fmla="*/ 653987 h 702564"/>
                <a:gd name="connsiteX6" fmla="*/ 243792 w 1447085"/>
                <a:gd name="connsiteY6" fmla="*/ 702564 h 702564"/>
                <a:gd name="connsiteX7" fmla="*/ 1244298 w 1447085"/>
                <a:gd name="connsiteY7" fmla="*/ 702564 h 702564"/>
                <a:gd name="connsiteX8" fmla="*/ 1447086 w 1447085"/>
                <a:gd name="connsiteY8" fmla="*/ 351282 h 702564"/>
                <a:gd name="connsiteX9" fmla="*/ 1244298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44298" y="0"/>
                  </a:moveTo>
                  <a:lnTo>
                    <a:pt x="243792" y="0"/>
                  </a:lnTo>
                  <a:cubicBezTo>
                    <a:pt x="209121" y="0"/>
                    <a:pt x="177022" y="18479"/>
                    <a:pt x="159687" y="48578"/>
                  </a:cubicBezTo>
                  <a:lnTo>
                    <a:pt x="13002" y="302705"/>
                  </a:lnTo>
                  <a:cubicBezTo>
                    <a:pt x="-4334" y="332708"/>
                    <a:pt x="-4334" y="369761"/>
                    <a:pt x="13002" y="399860"/>
                  </a:cubicBezTo>
                  <a:lnTo>
                    <a:pt x="159687" y="653987"/>
                  </a:lnTo>
                  <a:cubicBezTo>
                    <a:pt x="177022" y="684086"/>
                    <a:pt x="209121" y="702564"/>
                    <a:pt x="243792" y="702564"/>
                  </a:cubicBezTo>
                  <a:lnTo>
                    <a:pt x="1244298" y="702564"/>
                  </a:lnTo>
                  <a:lnTo>
                    <a:pt x="1447086" y="351282"/>
                  </a:lnTo>
                  <a:lnTo>
                    <a:pt x="1244298" y="0"/>
                  </a:lnTo>
                  <a:close/>
                </a:path>
              </a:pathLst>
            </a:custGeom>
            <a:solidFill>
              <a:srgbClr val="F28705"/>
            </a:solidFill>
            <a:ln w="9525"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22554"/>
                </a:solidFill>
                <a:effectLst/>
                <a:uLnTx/>
                <a:uFillTx/>
                <a:ea typeface="+mn-ea"/>
                <a:cs typeface="+mn-cs"/>
              </a:endParaRPr>
            </a:p>
          </p:txBody>
        </p:sp>
        <p:pic>
          <p:nvPicPr>
            <p:cNvPr id="195" name="Picture 194" descr="A person with a beard&#10;&#10;Description automatically generated">
              <a:extLst>
                <a:ext uri="{FF2B5EF4-FFF2-40B4-BE49-F238E27FC236}">
                  <a16:creationId xmlns:a16="http://schemas.microsoft.com/office/drawing/2014/main" id="{500D7C35-1F24-4869-EBCB-DB802087CBD4}"/>
                </a:ext>
              </a:extLst>
            </p:cNvPr>
            <p:cNvPicPr/>
            <p:nvPr/>
          </p:nvPicPr>
          <p:blipFill rotWithShape="1">
            <a:blip r:embed="rId14">
              <a:extLst>
                <a:ext uri="{28A0092B-C50C-407E-A947-70E740481C1C}">
                  <a14:useLocalDpi xmlns:a14="http://schemas.microsoft.com/office/drawing/2010/main" val="0"/>
                </a:ext>
              </a:extLst>
            </a:blip>
            <a:srcRect l="5040" t="5086" r="5040" b="5086"/>
            <a:stretch/>
          </p:blipFill>
          <p:spPr>
            <a:xfrm>
              <a:off x="6914821" y="2252594"/>
              <a:ext cx="492002" cy="655200"/>
            </a:xfrm>
            <a:prstGeom prst="rect">
              <a:avLst/>
            </a:prstGeom>
            <a:ln w="12700">
              <a:solidFill>
                <a:srgbClr val="F28705"/>
              </a:solidFill>
            </a:ln>
            <a:effectLst>
              <a:outerShdw blurRad="50800" dist="38100" algn="l" rotWithShape="0">
                <a:prstClr val="black">
                  <a:alpha val="40000"/>
                </a:prstClr>
              </a:outerShdw>
            </a:effectLst>
          </p:spPr>
        </p:pic>
        <p:sp>
          <p:nvSpPr>
            <p:cNvPr id="227" name="Freeform: Shape 226">
              <a:extLst>
                <a:ext uri="{FF2B5EF4-FFF2-40B4-BE49-F238E27FC236}">
                  <a16:creationId xmlns:a16="http://schemas.microsoft.com/office/drawing/2014/main" id="{6F21BD77-AF16-C668-645D-83F3A8D6CC80}"/>
                </a:ext>
              </a:extLst>
            </p:cNvPr>
            <p:cNvSpPr/>
            <p:nvPr/>
          </p:nvSpPr>
          <p:spPr>
            <a:xfrm rot="10800000" flipH="1" flipV="1">
              <a:off x="7345115" y="2156460"/>
              <a:ext cx="1599827" cy="823314"/>
            </a:xfrm>
            <a:custGeom>
              <a:avLst/>
              <a:gdLst>
                <a:gd name="connsiteX0" fmla="*/ 1203389 w 1447085"/>
                <a:gd name="connsiteY0" fmla="*/ 0 h 702564"/>
                <a:gd name="connsiteX1" fmla="*/ 202787 w 1447085"/>
                <a:gd name="connsiteY1" fmla="*/ 0 h 702564"/>
                <a:gd name="connsiteX2" fmla="*/ 0 w 1447085"/>
                <a:gd name="connsiteY2" fmla="*/ 351282 h 702564"/>
                <a:gd name="connsiteX3" fmla="*/ 202787 w 1447085"/>
                <a:gd name="connsiteY3" fmla="*/ 702564 h 702564"/>
                <a:gd name="connsiteX4" fmla="*/ 1203293 w 1447085"/>
                <a:gd name="connsiteY4" fmla="*/ 702564 h 702564"/>
                <a:gd name="connsiteX5" fmla="*/ 1287399 w 1447085"/>
                <a:gd name="connsiteY5" fmla="*/ 653987 h 702564"/>
                <a:gd name="connsiteX6" fmla="*/ 1434084 w 1447085"/>
                <a:gd name="connsiteY6" fmla="*/ 399860 h 702564"/>
                <a:gd name="connsiteX7" fmla="*/ 1434084 w 1447085"/>
                <a:gd name="connsiteY7" fmla="*/ 302705 h 702564"/>
                <a:gd name="connsiteX8" fmla="*/ 1287399 w 1447085"/>
                <a:gd name="connsiteY8" fmla="*/ 48578 h 702564"/>
                <a:gd name="connsiteX9" fmla="*/ 1203389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03389" y="0"/>
                  </a:moveTo>
                  <a:lnTo>
                    <a:pt x="202787" y="0"/>
                  </a:lnTo>
                  <a:lnTo>
                    <a:pt x="0" y="351282"/>
                  </a:lnTo>
                  <a:lnTo>
                    <a:pt x="202787" y="702564"/>
                  </a:lnTo>
                  <a:lnTo>
                    <a:pt x="1203293" y="702564"/>
                  </a:lnTo>
                  <a:cubicBezTo>
                    <a:pt x="1237964" y="702564"/>
                    <a:pt x="1270064" y="684086"/>
                    <a:pt x="1287399" y="653987"/>
                  </a:cubicBezTo>
                  <a:lnTo>
                    <a:pt x="1434084" y="399860"/>
                  </a:lnTo>
                  <a:cubicBezTo>
                    <a:pt x="1451420" y="369856"/>
                    <a:pt x="1451420" y="332804"/>
                    <a:pt x="1434084" y="302705"/>
                  </a:cubicBezTo>
                  <a:lnTo>
                    <a:pt x="1287399" y="48578"/>
                  </a:lnTo>
                  <a:cubicBezTo>
                    <a:pt x="1270159" y="18479"/>
                    <a:pt x="1238060" y="0"/>
                    <a:pt x="1203389" y="0"/>
                  </a:cubicBezTo>
                  <a:close/>
                </a:path>
              </a:pathLst>
            </a:custGeom>
            <a:solidFill>
              <a:srgbClr val="FFFFFF"/>
            </a:solidFill>
            <a:ln w="9525" cap="flat">
              <a:solidFill>
                <a:srgbClr val="F28705"/>
              </a:solidFill>
              <a:prstDash val="solid"/>
              <a:miter/>
            </a:ln>
            <a:effectLst>
              <a:outerShdw blurRad="63500" sx="102000" sy="102000" algn="ctr" rotWithShape="0">
                <a:prstClr val="black">
                  <a:alpha val="40000"/>
                </a:prstClr>
              </a:outerShdw>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accent2"/>
                </a:solidFill>
                <a:effectLst/>
                <a:uLnTx/>
                <a:uFillTx/>
                <a:ea typeface="+mn-ea"/>
                <a:cs typeface="+mn-cs"/>
              </a:endParaRPr>
            </a:p>
          </p:txBody>
        </p:sp>
        <p:pic>
          <p:nvPicPr>
            <p:cNvPr id="189" name="Picture 2" descr="Honeywell">
              <a:extLst>
                <a:ext uri="{FF2B5EF4-FFF2-40B4-BE49-F238E27FC236}">
                  <a16:creationId xmlns:a16="http://schemas.microsoft.com/office/drawing/2014/main" id="{7C22608A-0755-A2B3-729E-6DDF9D18CBB1}"/>
                </a:ext>
              </a:extLst>
            </p:cNvPr>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01679" y="2803698"/>
              <a:ext cx="490112" cy="113122"/>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6" descr="Cognizant logo">
              <a:extLst>
                <a:ext uri="{FF2B5EF4-FFF2-40B4-BE49-F238E27FC236}">
                  <a16:creationId xmlns:a16="http://schemas.microsoft.com/office/drawing/2014/main" id="{923F806E-C76C-5CB3-48E9-6D477F89D2C2}"/>
                </a:ext>
              </a:extLst>
            </p:cNvPr>
            <p:cNvPicPr/>
            <p:nvPr/>
          </p:nvPicPr>
          <p:blipFill rotWithShape="1">
            <a:blip r:embed="rId16" cstate="print">
              <a:extLst>
                <a:ext uri="{28A0092B-C50C-407E-A947-70E740481C1C}">
                  <a14:useLocalDpi xmlns:a14="http://schemas.microsoft.com/office/drawing/2010/main" val="0"/>
                </a:ext>
              </a:extLst>
            </a:blip>
            <a:srcRect l="8799" t="15476" r="5759" b="15670"/>
            <a:stretch/>
          </p:blipFill>
          <p:spPr bwMode="auto">
            <a:xfrm>
              <a:off x="8199566" y="2763270"/>
              <a:ext cx="186855" cy="153550"/>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4" descr="R Systems. We speak Digital">
              <a:extLst>
                <a:ext uri="{FF2B5EF4-FFF2-40B4-BE49-F238E27FC236}">
                  <a16:creationId xmlns:a16="http://schemas.microsoft.com/office/drawing/2014/main" id="{95A2E217-68CD-8CB0-4E13-89B30151462B}"/>
                </a:ext>
              </a:extLst>
            </p:cNvPr>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34937" y="2772411"/>
              <a:ext cx="198683" cy="144409"/>
            </a:xfrm>
            <a:prstGeom prst="rect">
              <a:avLst/>
            </a:prstGeom>
            <a:noFill/>
            <a:extLst>
              <a:ext uri="{909E8E84-426E-40DD-AFC4-6F175D3DCCD1}">
                <a14:hiddenFill xmlns:a14="http://schemas.microsoft.com/office/drawing/2010/main">
                  <a:solidFill>
                    <a:srgbClr val="FFFFFF"/>
                  </a:solidFill>
                </a14:hiddenFill>
              </a:ext>
            </a:extLst>
          </p:spPr>
        </p:pic>
        <p:sp>
          <p:nvSpPr>
            <p:cNvPr id="193" name="Gireendra Kasmalkar">
              <a:extLst>
                <a:ext uri="{FF2B5EF4-FFF2-40B4-BE49-F238E27FC236}">
                  <a16:creationId xmlns:a16="http://schemas.microsoft.com/office/drawing/2014/main" id="{6073D140-E472-1545-8CDB-157DF09425DE}"/>
                </a:ext>
              </a:extLst>
            </p:cNvPr>
            <p:cNvSpPr txBox="1">
              <a:spLocks/>
            </p:cNvSpPr>
            <p:nvPr/>
          </p:nvSpPr>
          <p:spPr>
            <a:xfrm>
              <a:off x="7601679" y="2171081"/>
              <a:ext cx="1702814" cy="206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625" tIns="18625" rIns="18625" bIns="18625" anchor="ctr">
              <a:spAutoFit/>
            </a:bodyPr>
            <a:lstStyle>
              <a:lvl1pPr algn="l">
                <a:defRPr sz="1600">
                  <a:solidFill>
                    <a:srgbClr val="4FA6DA"/>
                  </a:solidFill>
                  <a:latin typeface="Gilroy-Bold"/>
                  <a:ea typeface="Gilroy-Bold"/>
                  <a:cs typeface="Gilroy-Bold"/>
                  <a:sym typeface="Gilroy-Bold"/>
                </a:defRPr>
              </a:lvl1pPr>
            </a:lstStyle>
            <a:p>
              <a:pPr defTabSz="306095">
                <a:defRPr/>
              </a:pPr>
              <a:r>
                <a:rPr lang="en-IN" sz="1100" b="1">
                  <a:solidFill>
                    <a:srgbClr val="01617A"/>
                  </a:solidFill>
                  <a:latin typeface="☞Gilroy-Bold" panose="00000800000000000000"/>
                </a:rPr>
                <a:t>Sandeep Jadhav</a:t>
              </a:r>
            </a:p>
          </p:txBody>
        </p:sp>
        <p:sp>
          <p:nvSpPr>
            <p:cNvPr id="194" name="Founder and Chairman">
              <a:extLst>
                <a:ext uri="{FF2B5EF4-FFF2-40B4-BE49-F238E27FC236}">
                  <a16:creationId xmlns:a16="http://schemas.microsoft.com/office/drawing/2014/main" id="{DFABA2E7-1E3B-B637-16C2-D2B3E04E1A15}"/>
                </a:ext>
              </a:extLst>
            </p:cNvPr>
            <p:cNvSpPr txBox="1">
              <a:spLocks/>
            </p:cNvSpPr>
            <p:nvPr/>
          </p:nvSpPr>
          <p:spPr>
            <a:xfrm>
              <a:off x="7601679" y="2426200"/>
              <a:ext cx="1524081" cy="28383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306095">
                <a:defRPr sz="800" b="1">
                  <a:solidFill>
                    <a:srgbClr val="01617A"/>
                  </a:solidFill>
                  <a:latin typeface="☞Gilroy-Bold" panose="00000800000000000000"/>
                  <a:ea typeface="Poppins Light"/>
                  <a:cs typeface="Poppins Light"/>
                </a:defRPr>
              </a:lvl1pPr>
            </a:lstStyle>
            <a:p>
              <a:r>
                <a:rPr lang="en-IN"/>
                <a:t>Engineering Head </a:t>
              </a:r>
            </a:p>
            <a:p>
              <a:r>
                <a:rPr lang="en-IN"/>
                <a:t>Software Platform Engr.</a:t>
              </a:r>
            </a:p>
          </p:txBody>
        </p:sp>
      </p:grpSp>
      <p:grpSp>
        <p:nvGrpSpPr>
          <p:cNvPr id="246" name="Group 245">
            <a:extLst>
              <a:ext uri="{FF2B5EF4-FFF2-40B4-BE49-F238E27FC236}">
                <a16:creationId xmlns:a16="http://schemas.microsoft.com/office/drawing/2014/main" id="{DFD8B475-EC8A-9DF3-B1CB-DD9E1FA0912F}"/>
              </a:ext>
            </a:extLst>
          </p:cNvPr>
          <p:cNvGrpSpPr/>
          <p:nvPr/>
        </p:nvGrpSpPr>
        <p:grpSpPr>
          <a:xfrm>
            <a:off x="82699" y="3954270"/>
            <a:ext cx="2554926" cy="823314"/>
            <a:chOff x="621279" y="3360420"/>
            <a:chExt cx="2554926" cy="823314"/>
          </a:xfrm>
        </p:grpSpPr>
        <p:sp>
          <p:nvSpPr>
            <p:cNvPr id="230" name="Freeform: Shape 229">
              <a:extLst>
                <a:ext uri="{FF2B5EF4-FFF2-40B4-BE49-F238E27FC236}">
                  <a16:creationId xmlns:a16="http://schemas.microsoft.com/office/drawing/2014/main" id="{B1E20256-0A5C-D463-D14B-85F17C959C1D}"/>
                </a:ext>
              </a:extLst>
            </p:cNvPr>
            <p:cNvSpPr/>
            <p:nvPr/>
          </p:nvSpPr>
          <p:spPr>
            <a:xfrm rot="10800000" flipH="1" flipV="1">
              <a:off x="813434" y="3360420"/>
              <a:ext cx="1695798" cy="823314"/>
            </a:xfrm>
            <a:custGeom>
              <a:avLst/>
              <a:gdLst>
                <a:gd name="connsiteX0" fmla="*/ 1244298 w 1447085"/>
                <a:gd name="connsiteY0" fmla="*/ 0 h 702564"/>
                <a:gd name="connsiteX1" fmla="*/ 243792 w 1447085"/>
                <a:gd name="connsiteY1" fmla="*/ 0 h 702564"/>
                <a:gd name="connsiteX2" fmla="*/ 159687 w 1447085"/>
                <a:gd name="connsiteY2" fmla="*/ 48578 h 702564"/>
                <a:gd name="connsiteX3" fmla="*/ 13002 w 1447085"/>
                <a:gd name="connsiteY3" fmla="*/ 302705 h 702564"/>
                <a:gd name="connsiteX4" fmla="*/ 13002 w 1447085"/>
                <a:gd name="connsiteY4" fmla="*/ 399860 h 702564"/>
                <a:gd name="connsiteX5" fmla="*/ 159687 w 1447085"/>
                <a:gd name="connsiteY5" fmla="*/ 653987 h 702564"/>
                <a:gd name="connsiteX6" fmla="*/ 243792 w 1447085"/>
                <a:gd name="connsiteY6" fmla="*/ 702564 h 702564"/>
                <a:gd name="connsiteX7" fmla="*/ 1244298 w 1447085"/>
                <a:gd name="connsiteY7" fmla="*/ 702564 h 702564"/>
                <a:gd name="connsiteX8" fmla="*/ 1447086 w 1447085"/>
                <a:gd name="connsiteY8" fmla="*/ 351282 h 702564"/>
                <a:gd name="connsiteX9" fmla="*/ 1244298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44298" y="0"/>
                  </a:moveTo>
                  <a:lnTo>
                    <a:pt x="243792" y="0"/>
                  </a:lnTo>
                  <a:cubicBezTo>
                    <a:pt x="209121" y="0"/>
                    <a:pt x="177022" y="18479"/>
                    <a:pt x="159687" y="48578"/>
                  </a:cubicBezTo>
                  <a:lnTo>
                    <a:pt x="13002" y="302705"/>
                  </a:lnTo>
                  <a:cubicBezTo>
                    <a:pt x="-4334" y="332708"/>
                    <a:pt x="-4334" y="369761"/>
                    <a:pt x="13002" y="399860"/>
                  </a:cubicBezTo>
                  <a:lnTo>
                    <a:pt x="159687" y="653987"/>
                  </a:lnTo>
                  <a:cubicBezTo>
                    <a:pt x="177022" y="684086"/>
                    <a:pt x="209121" y="702564"/>
                    <a:pt x="243792" y="702564"/>
                  </a:cubicBezTo>
                  <a:lnTo>
                    <a:pt x="1244298" y="702564"/>
                  </a:lnTo>
                  <a:lnTo>
                    <a:pt x="1447086" y="351282"/>
                  </a:lnTo>
                  <a:lnTo>
                    <a:pt x="1244298" y="0"/>
                  </a:lnTo>
                  <a:close/>
                </a:path>
              </a:pathLst>
            </a:custGeom>
            <a:solidFill>
              <a:srgbClr val="01617A"/>
            </a:solidFill>
            <a:ln w="9525"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22554"/>
                </a:solidFill>
                <a:effectLst/>
                <a:uLnTx/>
                <a:uFillTx/>
                <a:ea typeface="+mn-ea"/>
                <a:cs typeface="+mn-cs"/>
              </a:endParaRPr>
            </a:p>
          </p:txBody>
        </p:sp>
        <p:pic>
          <p:nvPicPr>
            <p:cNvPr id="170" name="Image">
              <a:extLst>
                <a:ext uri="{FF2B5EF4-FFF2-40B4-BE49-F238E27FC236}">
                  <a16:creationId xmlns:a16="http://schemas.microsoft.com/office/drawing/2014/main" id="{7E17ED57-5304-D057-1E15-E3F6889804CC}"/>
                </a:ext>
              </a:extLst>
            </p:cNvPr>
            <p:cNvPicPr>
              <a:picLocks/>
            </p:cNvPicPr>
            <p:nvPr/>
          </p:nvPicPr>
          <p:blipFill>
            <a:blip r:embed="rId18" cstate="print">
              <a:extLst>
                <a:ext uri="{28A0092B-C50C-407E-A947-70E740481C1C}">
                  <a14:useLocalDpi xmlns:a14="http://schemas.microsoft.com/office/drawing/2010/main" val="0"/>
                </a:ext>
              </a:extLst>
            </a:blip>
            <a:srcRect l="12842" r="12842"/>
            <a:stretch/>
          </p:blipFill>
          <p:spPr>
            <a:xfrm>
              <a:off x="621279" y="3444208"/>
              <a:ext cx="481170" cy="655738"/>
            </a:xfrm>
            <a:prstGeom prst="rect">
              <a:avLst/>
            </a:prstGeom>
            <a:solidFill>
              <a:schemeClr val="bg1">
                <a:lumMod val="95000"/>
              </a:schemeClr>
            </a:solidFill>
            <a:ln w="12700">
              <a:solidFill>
                <a:srgbClr val="01617A"/>
              </a:solidFill>
              <a:miter lim="400000"/>
            </a:ln>
            <a:effectLst>
              <a:outerShdw blurRad="63500" sx="102000" sy="102000" algn="ctr" rotWithShape="0">
                <a:prstClr val="black">
                  <a:alpha val="40000"/>
                </a:prstClr>
              </a:outerShdw>
            </a:effectLst>
          </p:spPr>
        </p:pic>
        <p:sp>
          <p:nvSpPr>
            <p:cNvPr id="231" name="Freeform: Shape 230">
              <a:extLst>
                <a:ext uri="{FF2B5EF4-FFF2-40B4-BE49-F238E27FC236}">
                  <a16:creationId xmlns:a16="http://schemas.microsoft.com/office/drawing/2014/main" id="{42B763F4-2CED-17C4-11E2-C084F45BDD52}"/>
                </a:ext>
              </a:extLst>
            </p:cNvPr>
            <p:cNvSpPr/>
            <p:nvPr/>
          </p:nvSpPr>
          <p:spPr>
            <a:xfrm rot="10800000" flipH="1" flipV="1">
              <a:off x="1071771" y="3360420"/>
              <a:ext cx="2104434" cy="823314"/>
            </a:xfrm>
            <a:custGeom>
              <a:avLst/>
              <a:gdLst>
                <a:gd name="connsiteX0" fmla="*/ 1203389 w 1447085"/>
                <a:gd name="connsiteY0" fmla="*/ 0 h 702564"/>
                <a:gd name="connsiteX1" fmla="*/ 202787 w 1447085"/>
                <a:gd name="connsiteY1" fmla="*/ 0 h 702564"/>
                <a:gd name="connsiteX2" fmla="*/ 0 w 1447085"/>
                <a:gd name="connsiteY2" fmla="*/ 351282 h 702564"/>
                <a:gd name="connsiteX3" fmla="*/ 202787 w 1447085"/>
                <a:gd name="connsiteY3" fmla="*/ 702564 h 702564"/>
                <a:gd name="connsiteX4" fmla="*/ 1203293 w 1447085"/>
                <a:gd name="connsiteY4" fmla="*/ 702564 h 702564"/>
                <a:gd name="connsiteX5" fmla="*/ 1287399 w 1447085"/>
                <a:gd name="connsiteY5" fmla="*/ 653987 h 702564"/>
                <a:gd name="connsiteX6" fmla="*/ 1434084 w 1447085"/>
                <a:gd name="connsiteY6" fmla="*/ 399860 h 702564"/>
                <a:gd name="connsiteX7" fmla="*/ 1434084 w 1447085"/>
                <a:gd name="connsiteY7" fmla="*/ 302705 h 702564"/>
                <a:gd name="connsiteX8" fmla="*/ 1287399 w 1447085"/>
                <a:gd name="connsiteY8" fmla="*/ 48578 h 702564"/>
                <a:gd name="connsiteX9" fmla="*/ 1203389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03389" y="0"/>
                  </a:moveTo>
                  <a:lnTo>
                    <a:pt x="202787" y="0"/>
                  </a:lnTo>
                  <a:lnTo>
                    <a:pt x="0" y="351282"/>
                  </a:lnTo>
                  <a:lnTo>
                    <a:pt x="202787" y="702564"/>
                  </a:lnTo>
                  <a:lnTo>
                    <a:pt x="1203293" y="702564"/>
                  </a:lnTo>
                  <a:cubicBezTo>
                    <a:pt x="1237964" y="702564"/>
                    <a:pt x="1270064" y="684086"/>
                    <a:pt x="1287399" y="653987"/>
                  </a:cubicBezTo>
                  <a:lnTo>
                    <a:pt x="1434084" y="399860"/>
                  </a:lnTo>
                  <a:cubicBezTo>
                    <a:pt x="1451420" y="369856"/>
                    <a:pt x="1451420" y="332804"/>
                    <a:pt x="1434084" y="302705"/>
                  </a:cubicBezTo>
                  <a:lnTo>
                    <a:pt x="1287399" y="48578"/>
                  </a:lnTo>
                  <a:cubicBezTo>
                    <a:pt x="1270159" y="18479"/>
                    <a:pt x="1238060" y="0"/>
                    <a:pt x="1203389" y="0"/>
                  </a:cubicBezTo>
                  <a:close/>
                </a:path>
              </a:pathLst>
            </a:custGeom>
            <a:solidFill>
              <a:srgbClr val="FFFFFF"/>
            </a:solidFill>
            <a:ln w="9525" cap="flat">
              <a:solidFill>
                <a:srgbClr val="01617A"/>
              </a:solidFill>
              <a:prstDash val="solid"/>
              <a:miter/>
            </a:ln>
            <a:effectLst>
              <a:outerShdw blurRad="63500" sx="102000" sy="102000" algn="ctr" rotWithShape="0">
                <a:prstClr val="black">
                  <a:alpha val="40000"/>
                </a:prstClr>
              </a:outerShdw>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accent2"/>
                </a:solidFill>
                <a:effectLst/>
                <a:uLnTx/>
                <a:uFillTx/>
                <a:ea typeface="+mn-ea"/>
                <a:cs typeface="+mn-cs"/>
              </a:endParaRPr>
            </a:p>
          </p:txBody>
        </p:sp>
        <p:pic>
          <p:nvPicPr>
            <p:cNvPr id="164" name="Persistent_Systems.png" descr="Persistent_Systems.png">
              <a:extLst>
                <a:ext uri="{FF2B5EF4-FFF2-40B4-BE49-F238E27FC236}">
                  <a16:creationId xmlns:a16="http://schemas.microsoft.com/office/drawing/2014/main" id="{9595AF6A-AEEE-FC37-0002-3EEA64553F35}"/>
                </a:ext>
              </a:extLst>
            </p:cNvPr>
            <p:cNvPicPr/>
            <p:nvPr/>
          </p:nvPicPr>
          <p:blipFill>
            <a:blip r:embed="rId19" cstate="email">
              <a:clrChange>
                <a:clrFrom>
                  <a:srgbClr val="F7F7F7"/>
                </a:clrFrom>
                <a:clrTo>
                  <a:srgbClr val="F7F7F7">
                    <a:alpha val="0"/>
                  </a:srgbClr>
                </a:clrTo>
              </a:clrChange>
              <a:extLst>
                <a:ext uri="{28A0092B-C50C-407E-A947-70E740481C1C}">
                  <a14:useLocalDpi xmlns:a14="http://schemas.microsoft.com/office/drawing/2010/main"/>
                </a:ext>
              </a:extLst>
            </a:blip>
            <a:stretch>
              <a:fillRect/>
            </a:stretch>
          </p:blipFill>
          <p:spPr>
            <a:xfrm>
              <a:off x="1387106" y="3961821"/>
              <a:ext cx="273208" cy="192891"/>
            </a:xfrm>
            <a:prstGeom prst="rect">
              <a:avLst/>
            </a:prstGeom>
            <a:ln w="12700">
              <a:miter lim="400000"/>
            </a:ln>
          </p:spPr>
        </p:pic>
        <p:pic>
          <p:nvPicPr>
            <p:cNvPr id="165" name="Cybage_Software_Logo.jpeg" descr="Cybage_Software_Logo.jpeg">
              <a:extLst>
                <a:ext uri="{FF2B5EF4-FFF2-40B4-BE49-F238E27FC236}">
                  <a16:creationId xmlns:a16="http://schemas.microsoft.com/office/drawing/2014/main" id="{15170440-3B9E-2DC7-F29D-D141D3636E1E}"/>
                </a:ext>
              </a:extLst>
            </p:cNvPr>
            <p:cNvPicPr/>
            <p:nvPr/>
          </p:nvPicPr>
          <p:blipFill rotWithShape="1">
            <a:blip r:embed="rId20" cstate="email">
              <a:extLst>
                <a:ext uri="{28A0092B-C50C-407E-A947-70E740481C1C}">
                  <a14:useLocalDpi xmlns:a14="http://schemas.microsoft.com/office/drawing/2010/main"/>
                </a:ext>
              </a:extLst>
            </a:blip>
            <a:srcRect t="32205" b="34168"/>
            <a:stretch/>
          </p:blipFill>
          <p:spPr>
            <a:xfrm>
              <a:off x="1716647" y="3982562"/>
              <a:ext cx="482773" cy="151409"/>
            </a:xfrm>
            <a:prstGeom prst="rect">
              <a:avLst/>
            </a:prstGeom>
            <a:ln w="12700">
              <a:miter lim="400000"/>
            </a:ln>
          </p:spPr>
        </p:pic>
        <p:sp>
          <p:nvSpPr>
            <p:cNvPr id="167" name="Gireendra Kasmalkar">
              <a:extLst>
                <a:ext uri="{FF2B5EF4-FFF2-40B4-BE49-F238E27FC236}">
                  <a16:creationId xmlns:a16="http://schemas.microsoft.com/office/drawing/2014/main" id="{BABFFDD4-C00C-0CF0-EEE6-97B117824CD8}"/>
                </a:ext>
              </a:extLst>
            </p:cNvPr>
            <p:cNvSpPr txBox="1">
              <a:spLocks/>
            </p:cNvSpPr>
            <p:nvPr/>
          </p:nvSpPr>
          <p:spPr>
            <a:xfrm>
              <a:off x="1319798" y="3375371"/>
              <a:ext cx="1695799" cy="1915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625" tIns="18625" rIns="18625" bIns="18625" anchor="ctr">
              <a:spAutoFit/>
            </a:bodyPr>
            <a:lstStyle>
              <a:lvl1pPr algn="l">
                <a:defRPr sz="1600">
                  <a:solidFill>
                    <a:srgbClr val="4FA6DA"/>
                  </a:solidFill>
                  <a:latin typeface="Gilroy-Bold"/>
                  <a:ea typeface="Gilroy-Bold"/>
                  <a:cs typeface="Gilroy-Bold"/>
                  <a:sym typeface="Gilroy-Bold"/>
                </a:defRPr>
              </a:lvl1pPr>
            </a:lstStyle>
            <a:p>
              <a:pPr marL="0" marR="0" lvl="0" indent="0" algn="l" defTabSz="306095" rtl="0" eaLnBrk="1" fontAlgn="auto" latinLnBrk="0" hangingPunct="0">
                <a:lnSpc>
                  <a:spcPct val="100000"/>
                </a:lnSpc>
                <a:spcBef>
                  <a:spcPts val="0"/>
                </a:spcBef>
                <a:spcAft>
                  <a:spcPts val="0"/>
                </a:spcAft>
                <a:buClrTx/>
                <a:buSzTx/>
                <a:buFontTx/>
                <a:buNone/>
                <a:tabLst/>
                <a:defRPr/>
              </a:pPr>
              <a:r>
                <a:rPr kumimoji="0" lang="en-IN" sz="1000" b="1" i="0" u="none" strike="noStrike" kern="0" cap="none" spc="0" normalizeH="0" baseline="0" noProof="0">
                  <a:ln>
                    <a:noFill/>
                  </a:ln>
                  <a:solidFill>
                    <a:srgbClr val="01617A"/>
                  </a:solidFill>
                  <a:effectLst/>
                  <a:uLnTx/>
                  <a:uFillTx/>
                  <a:latin typeface="☞Gilroy-Bold" panose="00000800000000000000"/>
                  <a:sym typeface="Gilroy-Bold"/>
                </a:rPr>
                <a:t>Chandrashekhar Deshmukh</a:t>
              </a:r>
            </a:p>
          </p:txBody>
        </p:sp>
        <p:sp>
          <p:nvSpPr>
            <p:cNvPr id="168" name="Founder and Chairman">
              <a:extLst>
                <a:ext uri="{FF2B5EF4-FFF2-40B4-BE49-F238E27FC236}">
                  <a16:creationId xmlns:a16="http://schemas.microsoft.com/office/drawing/2014/main" id="{65A225E5-416A-51E7-CFB2-6883E806FBD9}"/>
                </a:ext>
              </a:extLst>
            </p:cNvPr>
            <p:cNvSpPr txBox="1">
              <a:spLocks/>
            </p:cNvSpPr>
            <p:nvPr/>
          </p:nvSpPr>
          <p:spPr>
            <a:xfrm>
              <a:off x="1346005" y="3630160"/>
              <a:ext cx="1531004" cy="28383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306095">
                <a:defRPr sz="800" b="1">
                  <a:solidFill>
                    <a:srgbClr val="01617A"/>
                  </a:solidFill>
                  <a:latin typeface="☞Gilroy-Bold" panose="00000800000000000000"/>
                  <a:ea typeface="Poppins Light"/>
                  <a:cs typeface="Poppins Light"/>
                </a:defRPr>
              </a:lvl1pPr>
            </a:lstStyle>
            <a:p>
              <a:r>
                <a:rPr lang="en-IN">
                  <a:sym typeface="Poppins Light"/>
                </a:rPr>
                <a:t>Business Head </a:t>
              </a:r>
            </a:p>
            <a:p>
              <a:r>
                <a:rPr lang="en-IN">
                  <a:sym typeface="Poppins Light"/>
                </a:rPr>
                <a:t>IoT/IIoT </a:t>
              </a:r>
            </a:p>
          </p:txBody>
        </p:sp>
        <p:pic>
          <p:nvPicPr>
            <p:cNvPr id="166" name="1519900299673.jpeg" descr="1519900299673.jpeg">
              <a:extLst>
                <a:ext uri="{FF2B5EF4-FFF2-40B4-BE49-F238E27FC236}">
                  <a16:creationId xmlns:a16="http://schemas.microsoft.com/office/drawing/2014/main" id="{2366328B-49C1-D81C-8EF4-A8327F028AFC}"/>
                </a:ext>
              </a:extLst>
            </p:cNvPr>
            <p:cNvPicPr/>
            <p:nvPr/>
          </p:nvPicPr>
          <p:blipFill rotWithShape="1">
            <a:blip r:embed="rId21" cstate="email">
              <a:extLst>
                <a:ext uri="{28A0092B-C50C-407E-A947-70E740481C1C}">
                  <a14:useLocalDpi xmlns:a14="http://schemas.microsoft.com/office/drawing/2010/main"/>
                </a:ext>
              </a:extLst>
            </a:blip>
            <a:srcRect t="23755" b="23005"/>
            <a:stretch/>
          </p:blipFill>
          <p:spPr>
            <a:xfrm>
              <a:off x="2308466" y="3977505"/>
              <a:ext cx="325299" cy="161523"/>
            </a:xfrm>
            <a:prstGeom prst="rect">
              <a:avLst/>
            </a:prstGeom>
            <a:ln w="12700">
              <a:miter lim="400000"/>
            </a:ln>
          </p:spPr>
        </p:pic>
      </p:grpSp>
      <p:grpSp>
        <p:nvGrpSpPr>
          <p:cNvPr id="248" name="Group 247">
            <a:extLst>
              <a:ext uri="{FF2B5EF4-FFF2-40B4-BE49-F238E27FC236}">
                <a16:creationId xmlns:a16="http://schemas.microsoft.com/office/drawing/2014/main" id="{84D783E6-99D4-96CF-9953-F19DCE32D775}"/>
              </a:ext>
            </a:extLst>
          </p:cNvPr>
          <p:cNvGrpSpPr/>
          <p:nvPr/>
        </p:nvGrpSpPr>
        <p:grpSpPr>
          <a:xfrm>
            <a:off x="6959327" y="3954270"/>
            <a:ext cx="2436433" cy="823314"/>
            <a:chOff x="6091617" y="3360420"/>
            <a:chExt cx="2436433" cy="823314"/>
          </a:xfrm>
        </p:grpSpPr>
        <p:sp>
          <p:nvSpPr>
            <p:cNvPr id="239" name="Freeform: Shape 238">
              <a:extLst>
                <a:ext uri="{FF2B5EF4-FFF2-40B4-BE49-F238E27FC236}">
                  <a16:creationId xmlns:a16="http://schemas.microsoft.com/office/drawing/2014/main" id="{CFF6AB15-BFB9-A992-05C4-250CC6CCA1BF}"/>
                </a:ext>
              </a:extLst>
            </p:cNvPr>
            <p:cNvSpPr/>
            <p:nvPr/>
          </p:nvSpPr>
          <p:spPr>
            <a:xfrm rot="10800000" flipH="1" flipV="1">
              <a:off x="6259356" y="3360420"/>
              <a:ext cx="1695798" cy="823314"/>
            </a:xfrm>
            <a:custGeom>
              <a:avLst/>
              <a:gdLst>
                <a:gd name="connsiteX0" fmla="*/ 1244298 w 1447085"/>
                <a:gd name="connsiteY0" fmla="*/ 0 h 702564"/>
                <a:gd name="connsiteX1" fmla="*/ 243792 w 1447085"/>
                <a:gd name="connsiteY1" fmla="*/ 0 h 702564"/>
                <a:gd name="connsiteX2" fmla="*/ 159687 w 1447085"/>
                <a:gd name="connsiteY2" fmla="*/ 48578 h 702564"/>
                <a:gd name="connsiteX3" fmla="*/ 13002 w 1447085"/>
                <a:gd name="connsiteY3" fmla="*/ 302705 h 702564"/>
                <a:gd name="connsiteX4" fmla="*/ 13002 w 1447085"/>
                <a:gd name="connsiteY4" fmla="*/ 399860 h 702564"/>
                <a:gd name="connsiteX5" fmla="*/ 159687 w 1447085"/>
                <a:gd name="connsiteY5" fmla="*/ 653987 h 702564"/>
                <a:gd name="connsiteX6" fmla="*/ 243792 w 1447085"/>
                <a:gd name="connsiteY6" fmla="*/ 702564 h 702564"/>
                <a:gd name="connsiteX7" fmla="*/ 1244298 w 1447085"/>
                <a:gd name="connsiteY7" fmla="*/ 702564 h 702564"/>
                <a:gd name="connsiteX8" fmla="*/ 1447086 w 1447085"/>
                <a:gd name="connsiteY8" fmla="*/ 351282 h 702564"/>
                <a:gd name="connsiteX9" fmla="*/ 1244298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44298" y="0"/>
                  </a:moveTo>
                  <a:lnTo>
                    <a:pt x="243792" y="0"/>
                  </a:lnTo>
                  <a:cubicBezTo>
                    <a:pt x="209121" y="0"/>
                    <a:pt x="177022" y="18479"/>
                    <a:pt x="159687" y="48578"/>
                  </a:cubicBezTo>
                  <a:lnTo>
                    <a:pt x="13002" y="302705"/>
                  </a:lnTo>
                  <a:cubicBezTo>
                    <a:pt x="-4334" y="332708"/>
                    <a:pt x="-4334" y="369761"/>
                    <a:pt x="13002" y="399860"/>
                  </a:cubicBezTo>
                  <a:lnTo>
                    <a:pt x="159687" y="653987"/>
                  </a:lnTo>
                  <a:cubicBezTo>
                    <a:pt x="177022" y="684086"/>
                    <a:pt x="209121" y="702564"/>
                    <a:pt x="243792" y="702564"/>
                  </a:cubicBezTo>
                  <a:lnTo>
                    <a:pt x="1244298" y="702564"/>
                  </a:lnTo>
                  <a:lnTo>
                    <a:pt x="1447086" y="351282"/>
                  </a:lnTo>
                  <a:lnTo>
                    <a:pt x="1244298" y="0"/>
                  </a:lnTo>
                  <a:close/>
                </a:path>
              </a:pathLst>
            </a:custGeom>
            <a:solidFill>
              <a:srgbClr val="01617A"/>
            </a:solidFill>
            <a:ln w="9525"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22554"/>
                </a:solidFill>
                <a:effectLst/>
                <a:uLnTx/>
                <a:uFillTx/>
                <a:ea typeface="+mn-ea"/>
                <a:cs typeface="+mn-cs"/>
              </a:endParaRPr>
            </a:p>
          </p:txBody>
        </p:sp>
        <p:pic>
          <p:nvPicPr>
            <p:cNvPr id="144" name="Image">
              <a:extLst>
                <a:ext uri="{FF2B5EF4-FFF2-40B4-BE49-F238E27FC236}">
                  <a16:creationId xmlns:a16="http://schemas.microsoft.com/office/drawing/2014/main" id="{A34DFAA3-6F65-A72F-6919-792DD5521C91}"/>
                </a:ext>
              </a:extLst>
            </p:cNvPr>
            <p:cNvPicPr>
              <a:picLocks/>
            </p:cNvPicPr>
            <p:nvPr/>
          </p:nvPicPr>
          <p:blipFill rotWithShape="1">
            <a:blip r:embed="rId22">
              <a:extLst>
                <a:ext uri="{BEBA8EAE-BF5A-486C-A8C5-ECC9F3942E4B}">
                  <a14:imgProps xmlns:a14="http://schemas.microsoft.com/office/drawing/2010/main">
                    <a14:imgLayer r:embed="rId23">
                      <a14:imgEffect>
                        <a14:saturation sat="0"/>
                      </a14:imgEffect>
                    </a14:imgLayer>
                  </a14:imgProps>
                </a:ext>
                <a:ext uri="{28A0092B-C50C-407E-A947-70E740481C1C}">
                  <a14:useLocalDpi xmlns:a14="http://schemas.microsoft.com/office/drawing/2010/main" val="0"/>
                </a:ext>
              </a:extLst>
            </a:blip>
            <a:srcRect l="33806" t="6408" r="15238" b="24147"/>
            <a:stretch/>
          </p:blipFill>
          <p:spPr>
            <a:xfrm>
              <a:off x="6091617" y="3441523"/>
              <a:ext cx="485110" cy="661108"/>
            </a:xfrm>
            <a:prstGeom prst="rect">
              <a:avLst/>
            </a:prstGeom>
            <a:solidFill>
              <a:schemeClr val="bg1">
                <a:lumMod val="95000"/>
              </a:schemeClr>
            </a:solidFill>
            <a:ln w="12700">
              <a:solidFill>
                <a:srgbClr val="01617A"/>
              </a:solidFill>
              <a:miter lim="400000"/>
            </a:ln>
            <a:effectLst>
              <a:outerShdw blurRad="63500" sx="102000" sy="102000" algn="ctr" rotWithShape="0">
                <a:prstClr val="black">
                  <a:alpha val="40000"/>
                </a:prstClr>
              </a:outerShdw>
            </a:effectLst>
          </p:spPr>
        </p:pic>
        <p:sp>
          <p:nvSpPr>
            <p:cNvPr id="240" name="Freeform: Shape 239">
              <a:extLst>
                <a:ext uri="{FF2B5EF4-FFF2-40B4-BE49-F238E27FC236}">
                  <a16:creationId xmlns:a16="http://schemas.microsoft.com/office/drawing/2014/main" id="{7700E1F7-A6DC-6B4B-CF47-F0941D6DA476}"/>
                </a:ext>
              </a:extLst>
            </p:cNvPr>
            <p:cNvSpPr/>
            <p:nvPr/>
          </p:nvSpPr>
          <p:spPr>
            <a:xfrm rot="10800000" flipH="1" flipV="1">
              <a:off x="6517693" y="3360420"/>
              <a:ext cx="1742708" cy="823314"/>
            </a:xfrm>
            <a:custGeom>
              <a:avLst/>
              <a:gdLst>
                <a:gd name="connsiteX0" fmla="*/ 1203389 w 1447085"/>
                <a:gd name="connsiteY0" fmla="*/ 0 h 702564"/>
                <a:gd name="connsiteX1" fmla="*/ 202787 w 1447085"/>
                <a:gd name="connsiteY1" fmla="*/ 0 h 702564"/>
                <a:gd name="connsiteX2" fmla="*/ 0 w 1447085"/>
                <a:gd name="connsiteY2" fmla="*/ 351282 h 702564"/>
                <a:gd name="connsiteX3" fmla="*/ 202787 w 1447085"/>
                <a:gd name="connsiteY3" fmla="*/ 702564 h 702564"/>
                <a:gd name="connsiteX4" fmla="*/ 1203293 w 1447085"/>
                <a:gd name="connsiteY4" fmla="*/ 702564 h 702564"/>
                <a:gd name="connsiteX5" fmla="*/ 1287399 w 1447085"/>
                <a:gd name="connsiteY5" fmla="*/ 653987 h 702564"/>
                <a:gd name="connsiteX6" fmla="*/ 1434084 w 1447085"/>
                <a:gd name="connsiteY6" fmla="*/ 399860 h 702564"/>
                <a:gd name="connsiteX7" fmla="*/ 1434084 w 1447085"/>
                <a:gd name="connsiteY7" fmla="*/ 302705 h 702564"/>
                <a:gd name="connsiteX8" fmla="*/ 1287399 w 1447085"/>
                <a:gd name="connsiteY8" fmla="*/ 48578 h 702564"/>
                <a:gd name="connsiteX9" fmla="*/ 1203389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03389" y="0"/>
                  </a:moveTo>
                  <a:lnTo>
                    <a:pt x="202787" y="0"/>
                  </a:lnTo>
                  <a:lnTo>
                    <a:pt x="0" y="351282"/>
                  </a:lnTo>
                  <a:lnTo>
                    <a:pt x="202787" y="702564"/>
                  </a:lnTo>
                  <a:lnTo>
                    <a:pt x="1203293" y="702564"/>
                  </a:lnTo>
                  <a:cubicBezTo>
                    <a:pt x="1237964" y="702564"/>
                    <a:pt x="1270064" y="684086"/>
                    <a:pt x="1287399" y="653987"/>
                  </a:cubicBezTo>
                  <a:lnTo>
                    <a:pt x="1434084" y="399860"/>
                  </a:lnTo>
                  <a:cubicBezTo>
                    <a:pt x="1451420" y="369856"/>
                    <a:pt x="1451420" y="332804"/>
                    <a:pt x="1434084" y="302705"/>
                  </a:cubicBezTo>
                  <a:lnTo>
                    <a:pt x="1287399" y="48578"/>
                  </a:lnTo>
                  <a:cubicBezTo>
                    <a:pt x="1270159" y="18479"/>
                    <a:pt x="1238060" y="0"/>
                    <a:pt x="1203389" y="0"/>
                  </a:cubicBezTo>
                  <a:close/>
                </a:path>
              </a:pathLst>
            </a:custGeom>
            <a:solidFill>
              <a:srgbClr val="FFFFFF"/>
            </a:solidFill>
            <a:ln w="9525" cap="flat">
              <a:solidFill>
                <a:srgbClr val="01617A"/>
              </a:solidFill>
              <a:prstDash val="solid"/>
              <a:miter/>
            </a:ln>
            <a:effectLst>
              <a:outerShdw blurRad="63500" sx="102000" sy="102000" algn="ctr" rotWithShape="0">
                <a:prstClr val="black">
                  <a:alpha val="40000"/>
                </a:prstClr>
              </a:outerShdw>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accent2"/>
                </a:solidFill>
                <a:effectLst/>
                <a:uLnTx/>
                <a:uFillTx/>
                <a:ea typeface="+mn-ea"/>
                <a:cs typeface="+mn-cs"/>
              </a:endParaRPr>
            </a:p>
          </p:txBody>
        </p:sp>
        <p:pic>
          <p:nvPicPr>
            <p:cNvPr id="139" name="Picture 2">
              <a:extLst>
                <a:ext uri="{FF2B5EF4-FFF2-40B4-BE49-F238E27FC236}">
                  <a16:creationId xmlns:a16="http://schemas.microsoft.com/office/drawing/2014/main" id="{3FC44219-C51F-028D-C1AE-2FF117D530AD}"/>
                </a:ext>
              </a:extLst>
            </p:cNvPr>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816652" y="3975488"/>
              <a:ext cx="156274" cy="150080"/>
            </a:xfrm>
            <a:prstGeom prst="rect">
              <a:avLst/>
            </a:prstGeom>
            <a:noFill/>
            <a:extLst>
              <a:ext uri="{909E8E84-426E-40DD-AFC4-6F175D3DCCD1}">
                <a14:hiddenFill xmlns:a14="http://schemas.microsoft.com/office/drawing/2010/main">
                  <a:solidFill>
                    <a:srgbClr val="FFFFFF"/>
                  </a:solidFill>
                </a14:hiddenFill>
              </a:ext>
            </a:extLst>
          </p:spPr>
        </p:pic>
        <p:pic>
          <p:nvPicPr>
            <p:cNvPr id="140" name="hp_enterprise_logo_the_branding_journal.jpeg" descr="hp_enterprise_logo_the_branding_journal.jpeg">
              <a:extLst>
                <a:ext uri="{FF2B5EF4-FFF2-40B4-BE49-F238E27FC236}">
                  <a16:creationId xmlns:a16="http://schemas.microsoft.com/office/drawing/2014/main" id="{8F00CE54-8B84-4836-463D-ADA58B794ABD}"/>
                </a:ext>
              </a:extLst>
            </p:cNvPr>
            <p:cNvPicPr/>
            <p:nvPr/>
          </p:nvPicPr>
          <p:blipFill rotWithShape="1">
            <a:blip r:embed="rId25" cstate="email">
              <a:extLst>
                <a:ext uri="{28A0092B-C50C-407E-A947-70E740481C1C}">
                  <a14:useLocalDpi xmlns:a14="http://schemas.microsoft.com/office/drawing/2010/main"/>
                </a:ext>
              </a:extLst>
            </a:blip>
            <a:srcRect b="38485"/>
            <a:stretch/>
          </p:blipFill>
          <p:spPr>
            <a:xfrm>
              <a:off x="7249330" y="3975488"/>
              <a:ext cx="502004" cy="140739"/>
            </a:xfrm>
            <a:prstGeom prst="rect">
              <a:avLst/>
            </a:prstGeom>
            <a:ln w="12700">
              <a:miter lim="400000"/>
            </a:ln>
          </p:spPr>
        </p:pic>
        <p:sp>
          <p:nvSpPr>
            <p:cNvPr id="141" name="Gireendra Kasmalkar">
              <a:extLst>
                <a:ext uri="{FF2B5EF4-FFF2-40B4-BE49-F238E27FC236}">
                  <a16:creationId xmlns:a16="http://schemas.microsoft.com/office/drawing/2014/main" id="{EAE85A03-D190-9ECE-42A3-11CDC0FDA232}"/>
                </a:ext>
              </a:extLst>
            </p:cNvPr>
            <p:cNvSpPr txBox="1">
              <a:spLocks/>
            </p:cNvSpPr>
            <p:nvPr/>
          </p:nvSpPr>
          <p:spPr>
            <a:xfrm>
              <a:off x="6816207" y="3393935"/>
              <a:ext cx="1711843" cy="1915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algn="l" defTabSz="306095" eaLnBrk="1">
                <a:defRPr sz="1000" kern="0">
                  <a:solidFill>
                    <a:srgbClr val="01617A"/>
                  </a:solidFill>
                  <a:uLnTx/>
                  <a:latin typeface="☞Gilroy-SemiBold" panose="00000700000000000000" pitchFamily="2" charset="0"/>
                  <a:ea typeface="Gilroy-Bold"/>
                  <a:cs typeface="Gilroy-Bold"/>
                </a:defRPr>
              </a:lvl1pPr>
            </a:lstStyle>
            <a:p>
              <a:r>
                <a:rPr lang="en-IN" b="1" err="1">
                  <a:latin typeface="☞Gilroy-Bold" panose="00000800000000000000"/>
                  <a:sym typeface="Gilroy-Bold"/>
                </a:rPr>
                <a:t>Sambhaji</a:t>
              </a:r>
              <a:r>
                <a:rPr lang="en-IN" b="1">
                  <a:latin typeface="☞Gilroy-Bold" panose="00000800000000000000"/>
                  <a:sym typeface="Gilroy-Bold"/>
                </a:rPr>
                <a:t> </a:t>
              </a:r>
              <a:r>
                <a:rPr lang="en-IN" b="1" err="1">
                  <a:latin typeface="☞Gilroy-Bold" panose="00000800000000000000"/>
                  <a:sym typeface="Gilroy-Bold"/>
                </a:rPr>
                <a:t>Chawale</a:t>
              </a:r>
              <a:endParaRPr lang="en-IN" b="1">
                <a:latin typeface="☞Gilroy-Bold" panose="00000800000000000000"/>
                <a:sym typeface="Gilroy-Bold"/>
              </a:endParaRPr>
            </a:p>
          </p:txBody>
        </p:sp>
        <p:sp>
          <p:nvSpPr>
            <p:cNvPr id="142" name="Founder and Chairman">
              <a:extLst>
                <a:ext uri="{FF2B5EF4-FFF2-40B4-BE49-F238E27FC236}">
                  <a16:creationId xmlns:a16="http://schemas.microsoft.com/office/drawing/2014/main" id="{A3EB6113-048F-8DD4-27DD-244E97037C93}"/>
                </a:ext>
              </a:extLst>
            </p:cNvPr>
            <p:cNvSpPr txBox="1">
              <a:spLocks/>
            </p:cNvSpPr>
            <p:nvPr/>
          </p:nvSpPr>
          <p:spPr>
            <a:xfrm>
              <a:off x="6816207" y="3630160"/>
              <a:ext cx="1506792" cy="28383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306095">
                <a:defRPr sz="800" b="1">
                  <a:solidFill>
                    <a:srgbClr val="01617A"/>
                  </a:solidFill>
                  <a:latin typeface="☞Gilroy-Bold" panose="00000800000000000000"/>
                  <a:ea typeface="Poppins Light"/>
                  <a:cs typeface="Poppins Light"/>
                </a:defRPr>
              </a:lvl1pPr>
            </a:lstStyle>
            <a:p>
              <a:r>
                <a:rPr lang="en-US">
                  <a:sym typeface="Poppins Light"/>
                </a:rPr>
                <a:t>Business Head  </a:t>
              </a:r>
            </a:p>
            <a:p>
              <a:r>
                <a:rPr lang="en-US">
                  <a:sym typeface="Poppins Light"/>
                </a:rPr>
                <a:t>SAP </a:t>
              </a:r>
            </a:p>
          </p:txBody>
        </p:sp>
      </p:grpSp>
      <p:grpSp>
        <p:nvGrpSpPr>
          <p:cNvPr id="252" name="Group 251">
            <a:extLst>
              <a:ext uri="{FF2B5EF4-FFF2-40B4-BE49-F238E27FC236}">
                <a16:creationId xmlns:a16="http://schemas.microsoft.com/office/drawing/2014/main" id="{DE44581F-16FF-80D7-1A4B-0BA96115CE55}"/>
              </a:ext>
            </a:extLst>
          </p:cNvPr>
          <p:cNvGrpSpPr/>
          <p:nvPr/>
        </p:nvGrpSpPr>
        <p:grpSpPr>
          <a:xfrm>
            <a:off x="2714013" y="3954270"/>
            <a:ext cx="2075130" cy="823314"/>
            <a:chOff x="2117873" y="4290060"/>
            <a:chExt cx="2075130" cy="823314"/>
          </a:xfrm>
        </p:grpSpPr>
        <p:sp>
          <p:nvSpPr>
            <p:cNvPr id="242" name="Freeform: Shape 241">
              <a:extLst>
                <a:ext uri="{FF2B5EF4-FFF2-40B4-BE49-F238E27FC236}">
                  <a16:creationId xmlns:a16="http://schemas.microsoft.com/office/drawing/2014/main" id="{50CF663E-12BA-BB32-071E-EB28BD36AD49}"/>
                </a:ext>
              </a:extLst>
            </p:cNvPr>
            <p:cNvSpPr/>
            <p:nvPr/>
          </p:nvSpPr>
          <p:spPr>
            <a:xfrm rot="10800000" flipH="1" flipV="1">
              <a:off x="2314910" y="4290060"/>
              <a:ext cx="1695798" cy="823314"/>
            </a:xfrm>
            <a:custGeom>
              <a:avLst/>
              <a:gdLst>
                <a:gd name="connsiteX0" fmla="*/ 1244298 w 1447085"/>
                <a:gd name="connsiteY0" fmla="*/ 0 h 702564"/>
                <a:gd name="connsiteX1" fmla="*/ 243792 w 1447085"/>
                <a:gd name="connsiteY1" fmla="*/ 0 h 702564"/>
                <a:gd name="connsiteX2" fmla="*/ 159687 w 1447085"/>
                <a:gd name="connsiteY2" fmla="*/ 48578 h 702564"/>
                <a:gd name="connsiteX3" fmla="*/ 13002 w 1447085"/>
                <a:gd name="connsiteY3" fmla="*/ 302705 h 702564"/>
                <a:gd name="connsiteX4" fmla="*/ 13002 w 1447085"/>
                <a:gd name="connsiteY4" fmla="*/ 399860 h 702564"/>
                <a:gd name="connsiteX5" fmla="*/ 159687 w 1447085"/>
                <a:gd name="connsiteY5" fmla="*/ 653987 h 702564"/>
                <a:gd name="connsiteX6" fmla="*/ 243792 w 1447085"/>
                <a:gd name="connsiteY6" fmla="*/ 702564 h 702564"/>
                <a:gd name="connsiteX7" fmla="*/ 1244298 w 1447085"/>
                <a:gd name="connsiteY7" fmla="*/ 702564 h 702564"/>
                <a:gd name="connsiteX8" fmla="*/ 1447086 w 1447085"/>
                <a:gd name="connsiteY8" fmla="*/ 351282 h 702564"/>
                <a:gd name="connsiteX9" fmla="*/ 1244298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44298" y="0"/>
                  </a:moveTo>
                  <a:lnTo>
                    <a:pt x="243792" y="0"/>
                  </a:lnTo>
                  <a:cubicBezTo>
                    <a:pt x="209121" y="0"/>
                    <a:pt x="177022" y="18479"/>
                    <a:pt x="159687" y="48578"/>
                  </a:cubicBezTo>
                  <a:lnTo>
                    <a:pt x="13002" y="302705"/>
                  </a:lnTo>
                  <a:cubicBezTo>
                    <a:pt x="-4334" y="332708"/>
                    <a:pt x="-4334" y="369761"/>
                    <a:pt x="13002" y="399860"/>
                  </a:cubicBezTo>
                  <a:lnTo>
                    <a:pt x="159687" y="653987"/>
                  </a:lnTo>
                  <a:cubicBezTo>
                    <a:pt x="177022" y="684086"/>
                    <a:pt x="209121" y="702564"/>
                    <a:pt x="243792" y="702564"/>
                  </a:cubicBezTo>
                  <a:lnTo>
                    <a:pt x="1244298" y="702564"/>
                  </a:lnTo>
                  <a:lnTo>
                    <a:pt x="1447086" y="351282"/>
                  </a:lnTo>
                  <a:lnTo>
                    <a:pt x="1244298" y="0"/>
                  </a:lnTo>
                  <a:close/>
                </a:path>
              </a:pathLst>
            </a:custGeom>
            <a:solidFill>
              <a:srgbClr val="01617A"/>
            </a:solidFill>
            <a:ln w="9525"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22554"/>
                </a:solidFill>
                <a:effectLst/>
                <a:uLnTx/>
                <a:uFillTx/>
                <a:ea typeface="+mn-ea"/>
                <a:cs typeface="+mn-cs"/>
              </a:endParaRPr>
            </a:p>
          </p:txBody>
        </p:sp>
        <p:pic>
          <p:nvPicPr>
            <p:cNvPr id="202" name="Picture 201" descr="A person with a mustache&#10;&#10;Description automatically generated">
              <a:extLst>
                <a:ext uri="{FF2B5EF4-FFF2-40B4-BE49-F238E27FC236}">
                  <a16:creationId xmlns:a16="http://schemas.microsoft.com/office/drawing/2014/main" id="{FF7E0260-5178-255A-48FF-53975420D3F4}"/>
                </a:ext>
              </a:extLst>
            </p:cNvPr>
            <p:cNvPicPr/>
            <p:nvPr/>
          </p:nvPicPr>
          <p:blipFill rotWithShape="1">
            <a:blip r:embed="rId26">
              <a:extLst>
                <a:ext uri="{28A0092B-C50C-407E-A947-70E740481C1C}">
                  <a14:useLocalDpi xmlns:a14="http://schemas.microsoft.com/office/drawing/2010/main" val="0"/>
                </a:ext>
              </a:extLst>
            </a:blip>
            <a:srcRect l="2749" t="5281" r="2749" b="5281"/>
            <a:stretch/>
          </p:blipFill>
          <p:spPr>
            <a:xfrm>
              <a:off x="2117873" y="4378354"/>
              <a:ext cx="521816" cy="650838"/>
            </a:xfrm>
            <a:prstGeom prst="rect">
              <a:avLst/>
            </a:prstGeom>
            <a:ln w="12700">
              <a:solidFill>
                <a:srgbClr val="01617A"/>
              </a:solidFill>
            </a:ln>
          </p:spPr>
        </p:pic>
        <p:sp>
          <p:nvSpPr>
            <p:cNvPr id="243" name="Freeform: Shape 242">
              <a:extLst>
                <a:ext uri="{FF2B5EF4-FFF2-40B4-BE49-F238E27FC236}">
                  <a16:creationId xmlns:a16="http://schemas.microsoft.com/office/drawing/2014/main" id="{98DFA6E6-1B03-54BE-F904-A8E3FCD48F0E}"/>
                </a:ext>
              </a:extLst>
            </p:cNvPr>
            <p:cNvSpPr/>
            <p:nvPr/>
          </p:nvSpPr>
          <p:spPr>
            <a:xfrm rot="10800000" flipH="1" flipV="1">
              <a:off x="2573246" y="4290060"/>
              <a:ext cx="1551401" cy="823314"/>
            </a:xfrm>
            <a:custGeom>
              <a:avLst/>
              <a:gdLst>
                <a:gd name="connsiteX0" fmla="*/ 1203389 w 1447085"/>
                <a:gd name="connsiteY0" fmla="*/ 0 h 702564"/>
                <a:gd name="connsiteX1" fmla="*/ 202787 w 1447085"/>
                <a:gd name="connsiteY1" fmla="*/ 0 h 702564"/>
                <a:gd name="connsiteX2" fmla="*/ 0 w 1447085"/>
                <a:gd name="connsiteY2" fmla="*/ 351282 h 702564"/>
                <a:gd name="connsiteX3" fmla="*/ 202787 w 1447085"/>
                <a:gd name="connsiteY3" fmla="*/ 702564 h 702564"/>
                <a:gd name="connsiteX4" fmla="*/ 1203293 w 1447085"/>
                <a:gd name="connsiteY4" fmla="*/ 702564 h 702564"/>
                <a:gd name="connsiteX5" fmla="*/ 1287399 w 1447085"/>
                <a:gd name="connsiteY5" fmla="*/ 653987 h 702564"/>
                <a:gd name="connsiteX6" fmla="*/ 1434084 w 1447085"/>
                <a:gd name="connsiteY6" fmla="*/ 399860 h 702564"/>
                <a:gd name="connsiteX7" fmla="*/ 1434084 w 1447085"/>
                <a:gd name="connsiteY7" fmla="*/ 302705 h 702564"/>
                <a:gd name="connsiteX8" fmla="*/ 1287399 w 1447085"/>
                <a:gd name="connsiteY8" fmla="*/ 48578 h 702564"/>
                <a:gd name="connsiteX9" fmla="*/ 1203389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03389" y="0"/>
                  </a:moveTo>
                  <a:lnTo>
                    <a:pt x="202787" y="0"/>
                  </a:lnTo>
                  <a:lnTo>
                    <a:pt x="0" y="351282"/>
                  </a:lnTo>
                  <a:lnTo>
                    <a:pt x="202787" y="702564"/>
                  </a:lnTo>
                  <a:lnTo>
                    <a:pt x="1203293" y="702564"/>
                  </a:lnTo>
                  <a:cubicBezTo>
                    <a:pt x="1237964" y="702564"/>
                    <a:pt x="1270064" y="684086"/>
                    <a:pt x="1287399" y="653987"/>
                  </a:cubicBezTo>
                  <a:lnTo>
                    <a:pt x="1434084" y="399860"/>
                  </a:lnTo>
                  <a:cubicBezTo>
                    <a:pt x="1451420" y="369856"/>
                    <a:pt x="1451420" y="332804"/>
                    <a:pt x="1434084" y="302705"/>
                  </a:cubicBezTo>
                  <a:lnTo>
                    <a:pt x="1287399" y="48578"/>
                  </a:lnTo>
                  <a:cubicBezTo>
                    <a:pt x="1270159" y="18479"/>
                    <a:pt x="1238060" y="0"/>
                    <a:pt x="1203389" y="0"/>
                  </a:cubicBezTo>
                  <a:close/>
                </a:path>
              </a:pathLst>
            </a:custGeom>
            <a:solidFill>
              <a:srgbClr val="FFFFFF"/>
            </a:solidFill>
            <a:ln w="9525" cap="flat">
              <a:solidFill>
                <a:srgbClr val="01617A"/>
              </a:solidFill>
              <a:prstDash val="solid"/>
              <a:miter/>
            </a:ln>
            <a:effectLst>
              <a:outerShdw blurRad="63500" sx="102000" sy="102000" algn="ctr" rotWithShape="0">
                <a:prstClr val="black">
                  <a:alpha val="40000"/>
                </a:prstClr>
              </a:outerShdw>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accent2"/>
                </a:solidFill>
                <a:effectLst/>
                <a:uLnTx/>
                <a:uFillTx/>
                <a:ea typeface="+mn-ea"/>
                <a:cs typeface="+mn-cs"/>
              </a:endParaRPr>
            </a:p>
          </p:txBody>
        </p:sp>
        <p:pic>
          <p:nvPicPr>
            <p:cNvPr id="198" name="Amdocs-2017-brand-mark.svg.png" descr="Amdocs-2017-brand-mark.svg.png">
              <a:extLst>
                <a:ext uri="{FF2B5EF4-FFF2-40B4-BE49-F238E27FC236}">
                  <a16:creationId xmlns:a16="http://schemas.microsoft.com/office/drawing/2014/main" id="{7A169052-103C-FAA5-55D2-5A5E309857F8}"/>
                </a:ext>
              </a:extLst>
            </p:cNvPr>
            <p:cNvPicPr/>
            <p:nvPr/>
          </p:nvPicPr>
          <p:blipFill>
            <a:blip r:embed="rId27" cstate="email">
              <a:extLst>
                <a:ext uri="{28A0092B-C50C-407E-A947-70E740481C1C}">
                  <a14:useLocalDpi xmlns:a14="http://schemas.microsoft.com/office/drawing/2010/main"/>
                </a:ext>
              </a:extLst>
            </a:blip>
            <a:stretch>
              <a:fillRect/>
            </a:stretch>
          </p:blipFill>
          <p:spPr>
            <a:xfrm>
              <a:off x="2820688" y="4957959"/>
              <a:ext cx="530011" cy="108042"/>
            </a:xfrm>
            <a:prstGeom prst="rect">
              <a:avLst/>
            </a:prstGeom>
            <a:ln w="12700">
              <a:miter lim="400000"/>
            </a:ln>
          </p:spPr>
        </p:pic>
        <p:sp>
          <p:nvSpPr>
            <p:cNvPr id="199" name="Gireendra Kasmalkar">
              <a:extLst>
                <a:ext uri="{FF2B5EF4-FFF2-40B4-BE49-F238E27FC236}">
                  <a16:creationId xmlns:a16="http://schemas.microsoft.com/office/drawing/2014/main" id="{DBC851CC-78E3-6A9C-F075-58392EAB97B5}"/>
                </a:ext>
              </a:extLst>
            </p:cNvPr>
            <p:cNvSpPr txBox="1">
              <a:spLocks/>
            </p:cNvSpPr>
            <p:nvPr/>
          </p:nvSpPr>
          <p:spPr>
            <a:xfrm>
              <a:off x="2782588" y="4332721"/>
              <a:ext cx="1410415" cy="1915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algn="l" defTabSz="306095" eaLnBrk="1">
                <a:defRPr sz="1000" kern="0">
                  <a:solidFill>
                    <a:srgbClr val="01617A"/>
                  </a:solidFill>
                  <a:uLnTx/>
                  <a:latin typeface="☞Gilroy-SemiBold" panose="00000700000000000000" pitchFamily="2" charset="0"/>
                  <a:ea typeface="Gilroy-Bold"/>
                  <a:cs typeface="Gilroy-Bold"/>
                </a:defRPr>
              </a:lvl1pPr>
            </a:lstStyle>
            <a:p>
              <a:r>
                <a:rPr lang="en-IN" b="1">
                  <a:latin typeface="☞Gilroy-Bold" panose="00000800000000000000"/>
                  <a:sym typeface="Gilroy-Bold"/>
                </a:rPr>
                <a:t>Jitendra Sharma</a:t>
              </a:r>
            </a:p>
          </p:txBody>
        </p:sp>
        <p:sp>
          <p:nvSpPr>
            <p:cNvPr id="200" name="Founder and Chairman">
              <a:extLst>
                <a:ext uri="{FF2B5EF4-FFF2-40B4-BE49-F238E27FC236}">
                  <a16:creationId xmlns:a16="http://schemas.microsoft.com/office/drawing/2014/main" id="{383F1F68-FE6F-523B-59F5-F57ECE669474}"/>
                </a:ext>
              </a:extLst>
            </p:cNvPr>
            <p:cNvSpPr txBox="1">
              <a:spLocks/>
            </p:cNvSpPr>
            <p:nvPr/>
          </p:nvSpPr>
          <p:spPr>
            <a:xfrm>
              <a:off x="2782587" y="4559800"/>
              <a:ext cx="1378693" cy="28383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306095">
                <a:defRPr sz="800" b="1">
                  <a:solidFill>
                    <a:srgbClr val="01617A"/>
                  </a:solidFill>
                  <a:latin typeface="☞Gilroy-Bold" panose="00000800000000000000"/>
                  <a:ea typeface="Poppins Light"/>
                  <a:cs typeface="Poppins Light"/>
                </a:defRPr>
              </a:lvl1pPr>
            </a:lstStyle>
            <a:p>
              <a:r>
                <a:rPr lang="en-IN">
                  <a:sym typeface="Poppins Light"/>
                </a:rPr>
                <a:t>Business Head </a:t>
              </a:r>
            </a:p>
            <a:p>
              <a:r>
                <a:rPr lang="en-IN">
                  <a:sym typeface="Poppins Light"/>
                </a:rPr>
                <a:t>Quality Engineering</a:t>
              </a:r>
            </a:p>
          </p:txBody>
        </p:sp>
      </p:grpSp>
      <p:grpSp>
        <p:nvGrpSpPr>
          <p:cNvPr id="253" name="Group 252">
            <a:extLst>
              <a:ext uri="{FF2B5EF4-FFF2-40B4-BE49-F238E27FC236}">
                <a16:creationId xmlns:a16="http://schemas.microsoft.com/office/drawing/2014/main" id="{A3C7D17F-DFB8-5CB1-FED1-BBEF9ED2DA9D}"/>
              </a:ext>
            </a:extLst>
          </p:cNvPr>
          <p:cNvGrpSpPr/>
          <p:nvPr/>
        </p:nvGrpSpPr>
        <p:grpSpPr>
          <a:xfrm>
            <a:off x="4779057" y="3954270"/>
            <a:ext cx="2088007" cy="823314"/>
            <a:chOff x="4981495" y="4290060"/>
            <a:chExt cx="2088007" cy="823314"/>
          </a:xfrm>
        </p:grpSpPr>
        <p:sp>
          <p:nvSpPr>
            <p:cNvPr id="244" name="Freeform: Shape 243">
              <a:extLst>
                <a:ext uri="{FF2B5EF4-FFF2-40B4-BE49-F238E27FC236}">
                  <a16:creationId xmlns:a16="http://schemas.microsoft.com/office/drawing/2014/main" id="{6D17D4AB-0483-F105-63C9-9F29240BF99D}"/>
                </a:ext>
              </a:extLst>
            </p:cNvPr>
            <p:cNvSpPr/>
            <p:nvPr/>
          </p:nvSpPr>
          <p:spPr>
            <a:xfrm rot="10800000" flipH="1" flipV="1">
              <a:off x="5166060" y="4290060"/>
              <a:ext cx="1695798" cy="823314"/>
            </a:xfrm>
            <a:custGeom>
              <a:avLst/>
              <a:gdLst>
                <a:gd name="connsiteX0" fmla="*/ 1244298 w 1447085"/>
                <a:gd name="connsiteY0" fmla="*/ 0 h 702564"/>
                <a:gd name="connsiteX1" fmla="*/ 243792 w 1447085"/>
                <a:gd name="connsiteY1" fmla="*/ 0 h 702564"/>
                <a:gd name="connsiteX2" fmla="*/ 159687 w 1447085"/>
                <a:gd name="connsiteY2" fmla="*/ 48578 h 702564"/>
                <a:gd name="connsiteX3" fmla="*/ 13002 w 1447085"/>
                <a:gd name="connsiteY3" fmla="*/ 302705 h 702564"/>
                <a:gd name="connsiteX4" fmla="*/ 13002 w 1447085"/>
                <a:gd name="connsiteY4" fmla="*/ 399860 h 702564"/>
                <a:gd name="connsiteX5" fmla="*/ 159687 w 1447085"/>
                <a:gd name="connsiteY5" fmla="*/ 653987 h 702564"/>
                <a:gd name="connsiteX6" fmla="*/ 243792 w 1447085"/>
                <a:gd name="connsiteY6" fmla="*/ 702564 h 702564"/>
                <a:gd name="connsiteX7" fmla="*/ 1244298 w 1447085"/>
                <a:gd name="connsiteY7" fmla="*/ 702564 h 702564"/>
                <a:gd name="connsiteX8" fmla="*/ 1447086 w 1447085"/>
                <a:gd name="connsiteY8" fmla="*/ 351282 h 702564"/>
                <a:gd name="connsiteX9" fmla="*/ 1244298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44298" y="0"/>
                  </a:moveTo>
                  <a:lnTo>
                    <a:pt x="243792" y="0"/>
                  </a:lnTo>
                  <a:cubicBezTo>
                    <a:pt x="209121" y="0"/>
                    <a:pt x="177022" y="18479"/>
                    <a:pt x="159687" y="48578"/>
                  </a:cubicBezTo>
                  <a:lnTo>
                    <a:pt x="13002" y="302705"/>
                  </a:lnTo>
                  <a:cubicBezTo>
                    <a:pt x="-4334" y="332708"/>
                    <a:pt x="-4334" y="369761"/>
                    <a:pt x="13002" y="399860"/>
                  </a:cubicBezTo>
                  <a:lnTo>
                    <a:pt x="159687" y="653987"/>
                  </a:lnTo>
                  <a:cubicBezTo>
                    <a:pt x="177022" y="684086"/>
                    <a:pt x="209121" y="702564"/>
                    <a:pt x="243792" y="702564"/>
                  </a:cubicBezTo>
                  <a:lnTo>
                    <a:pt x="1244298" y="702564"/>
                  </a:lnTo>
                  <a:lnTo>
                    <a:pt x="1447086" y="351282"/>
                  </a:lnTo>
                  <a:lnTo>
                    <a:pt x="1244298" y="0"/>
                  </a:lnTo>
                  <a:close/>
                </a:path>
              </a:pathLst>
            </a:custGeom>
            <a:solidFill>
              <a:srgbClr val="01617A"/>
            </a:solidFill>
            <a:ln w="9525"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22554"/>
                </a:solidFill>
                <a:effectLst/>
                <a:uLnTx/>
                <a:uFillTx/>
                <a:ea typeface="+mn-ea"/>
                <a:cs typeface="+mn-cs"/>
              </a:endParaRPr>
            </a:p>
          </p:txBody>
        </p:sp>
        <p:pic>
          <p:nvPicPr>
            <p:cNvPr id="186" name="Image">
              <a:extLst>
                <a:ext uri="{FF2B5EF4-FFF2-40B4-BE49-F238E27FC236}">
                  <a16:creationId xmlns:a16="http://schemas.microsoft.com/office/drawing/2014/main" id="{E9E9CAD9-C0EE-CCB4-0DB2-100B01FDE2BE}"/>
                </a:ext>
              </a:extLst>
            </p:cNvPr>
            <p:cNvPicPr>
              <a:picLocks/>
            </p:cNvPicPr>
            <p:nvPr/>
          </p:nvPicPr>
          <p:blipFill rotWithShape="1">
            <a:blip r:embed="rId28" cstate="print">
              <a:extLst>
                <a:ext uri="{28A0092B-C50C-407E-A947-70E740481C1C}">
                  <a14:useLocalDpi xmlns:a14="http://schemas.microsoft.com/office/drawing/2010/main" val="0"/>
                </a:ext>
              </a:extLst>
            </a:blip>
            <a:srcRect l="16159" t="6523" r="13475" b="17021"/>
            <a:stretch/>
          </p:blipFill>
          <p:spPr>
            <a:xfrm>
              <a:off x="4981495" y="4382440"/>
              <a:ext cx="485110" cy="661108"/>
            </a:xfrm>
            <a:prstGeom prst="rect">
              <a:avLst/>
            </a:prstGeom>
            <a:solidFill>
              <a:schemeClr val="bg1">
                <a:lumMod val="95000"/>
              </a:schemeClr>
            </a:solidFill>
            <a:ln w="12700">
              <a:solidFill>
                <a:srgbClr val="01617A"/>
              </a:solidFill>
              <a:miter lim="400000"/>
            </a:ln>
            <a:effectLst>
              <a:outerShdw blurRad="63500" sx="102000" sy="102000" algn="ctr" rotWithShape="0">
                <a:prstClr val="black">
                  <a:alpha val="40000"/>
                </a:prstClr>
              </a:outerShdw>
            </a:effectLst>
          </p:spPr>
        </p:pic>
        <p:sp>
          <p:nvSpPr>
            <p:cNvPr id="245" name="Freeform: Shape 244">
              <a:extLst>
                <a:ext uri="{FF2B5EF4-FFF2-40B4-BE49-F238E27FC236}">
                  <a16:creationId xmlns:a16="http://schemas.microsoft.com/office/drawing/2014/main" id="{994BDC61-85B8-A696-D9F8-DBFCB41CB885}"/>
                </a:ext>
              </a:extLst>
            </p:cNvPr>
            <p:cNvSpPr/>
            <p:nvPr/>
          </p:nvSpPr>
          <p:spPr>
            <a:xfrm rot="10800000" flipH="1" flipV="1">
              <a:off x="5424396" y="4290060"/>
              <a:ext cx="1645106" cy="823314"/>
            </a:xfrm>
            <a:custGeom>
              <a:avLst/>
              <a:gdLst>
                <a:gd name="connsiteX0" fmla="*/ 1203389 w 1447085"/>
                <a:gd name="connsiteY0" fmla="*/ 0 h 702564"/>
                <a:gd name="connsiteX1" fmla="*/ 202787 w 1447085"/>
                <a:gd name="connsiteY1" fmla="*/ 0 h 702564"/>
                <a:gd name="connsiteX2" fmla="*/ 0 w 1447085"/>
                <a:gd name="connsiteY2" fmla="*/ 351282 h 702564"/>
                <a:gd name="connsiteX3" fmla="*/ 202787 w 1447085"/>
                <a:gd name="connsiteY3" fmla="*/ 702564 h 702564"/>
                <a:gd name="connsiteX4" fmla="*/ 1203293 w 1447085"/>
                <a:gd name="connsiteY4" fmla="*/ 702564 h 702564"/>
                <a:gd name="connsiteX5" fmla="*/ 1287399 w 1447085"/>
                <a:gd name="connsiteY5" fmla="*/ 653987 h 702564"/>
                <a:gd name="connsiteX6" fmla="*/ 1434084 w 1447085"/>
                <a:gd name="connsiteY6" fmla="*/ 399860 h 702564"/>
                <a:gd name="connsiteX7" fmla="*/ 1434084 w 1447085"/>
                <a:gd name="connsiteY7" fmla="*/ 302705 h 702564"/>
                <a:gd name="connsiteX8" fmla="*/ 1287399 w 1447085"/>
                <a:gd name="connsiteY8" fmla="*/ 48578 h 702564"/>
                <a:gd name="connsiteX9" fmla="*/ 1203389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03389" y="0"/>
                  </a:moveTo>
                  <a:lnTo>
                    <a:pt x="202787" y="0"/>
                  </a:lnTo>
                  <a:lnTo>
                    <a:pt x="0" y="351282"/>
                  </a:lnTo>
                  <a:lnTo>
                    <a:pt x="202787" y="702564"/>
                  </a:lnTo>
                  <a:lnTo>
                    <a:pt x="1203293" y="702564"/>
                  </a:lnTo>
                  <a:cubicBezTo>
                    <a:pt x="1237964" y="702564"/>
                    <a:pt x="1270064" y="684086"/>
                    <a:pt x="1287399" y="653987"/>
                  </a:cubicBezTo>
                  <a:lnTo>
                    <a:pt x="1434084" y="399860"/>
                  </a:lnTo>
                  <a:cubicBezTo>
                    <a:pt x="1451420" y="369856"/>
                    <a:pt x="1451420" y="332804"/>
                    <a:pt x="1434084" y="302705"/>
                  </a:cubicBezTo>
                  <a:lnTo>
                    <a:pt x="1287399" y="48578"/>
                  </a:lnTo>
                  <a:cubicBezTo>
                    <a:pt x="1270159" y="18479"/>
                    <a:pt x="1238060" y="0"/>
                    <a:pt x="1203389" y="0"/>
                  </a:cubicBezTo>
                  <a:close/>
                </a:path>
              </a:pathLst>
            </a:custGeom>
            <a:solidFill>
              <a:srgbClr val="FFFFFF"/>
            </a:solidFill>
            <a:ln w="9525" cap="flat">
              <a:solidFill>
                <a:srgbClr val="01617A"/>
              </a:solidFill>
              <a:prstDash val="solid"/>
              <a:miter/>
            </a:ln>
            <a:effectLst>
              <a:outerShdw blurRad="63500" sx="102000" sy="102000" algn="ctr" rotWithShape="0">
                <a:prstClr val="black">
                  <a:alpha val="40000"/>
                </a:prstClr>
              </a:outerShdw>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accent2"/>
                </a:solidFill>
                <a:effectLst/>
                <a:uLnTx/>
                <a:uFillTx/>
                <a:ea typeface="+mn-ea"/>
                <a:cs typeface="+mn-cs"/>
              </a:endParaRPr>
            </a:p>
          </p:txBody>
        </p:sp>
        <p:pic>
          <p:nvPicPr>
            <p:cNvPr id="181" name="download (1).jpeg" descr="download (1).jpeg">
              <a:extLst>
                <a:ext uri="{FF2B5EF4-FFF2-40B4-BE49-F238E27FC236}">
                  <a16:creationId xmlns:a16="http://schemas.microsoft.com/office/drawing/2014/main" id="{FF1B785E-AD41-22AA-1C2C-1C44D8C9CC45}"/>
                </a:ext>
              </a:extLst>
            </p:cNvPr>
            <p:cNvPicPr/>
            <p:nvPr/>
          </p:nvPicPr>
          <p:blipFill rotWithShape="1">
            <a:blip r:embed="rId29" cstate="email">
              <a:extLst>
                <a:ext uri="{28A0092B-C50C-407E-A947-70E740481C1C}">
                  <a14:useLocalDpi xmlns:a14="http://schemas.microsoft.com/office/drawing/2010/main"/>
                </a:ext>
              </a:extLst>
            </a:blip>
            <a:srcRect t="29493" b="28712"/>
            <a:stretch/>
          </p:blipFill>
          <p:spPr>
            <a:xfrm>
              <a:off x="5771305" y="4885813"/>
              <a:ext cx="425442" cy="180188"/>
            </a:xfrm>
            <a:prstGeom prst="rect">
              <a:avLst/>
            </a:prstGeom>
            <a:ln w="12700">
              <a:miter lim="400000"/>
            </a:ln>
          </p:spPr>
        </p:pic>
        <p:pic>
          <p:nvPicPr>
            <p:cNvPr id="182" name="images (1).png" descr="images (1).png">
              <a:extLst>
                <a:ext uri="{FF2B5EF4-FFF2-40B4-BE49-F238E27FC236}">
                  <a16:creationId xmlns:a16="http://schemas.microsoft.com/office/drawing/2014/main" id="{BE53B752-E337-9E93-72C3-75CF7D79442E}"/>
                </a:ext>
              </a:extLst>
            </p:cNvPr>
            <p:cNvPicPr/>
            <p:nvPr/>
          </p:nvPicPr>
          <p:blipFill>
            <a:blip r:embed="rId30" cstate="email">
              <a:extLst>
                <a:ext uri="{28A0092B-C50C-407E-A947-70E740481C1C}">
                  <a14:useLocalDpi xmlns:a14="http://schemas.microsoft.com/office/drawing/2010/main"/>
                </a:ext>
              </a:extLst>
            </a:blip>
            <a:stretch>
              <a:fillRect/>
            </a:stretch>
          </p:blipFill>
          <p:spPr>
            <a:xfrm>
              <a:off x="6509114" y="4893601"/>
              <a:ext cx="181886" cy="172400"/>
            </a:xfrm>
            <a:prstGeom prst="rect">
              <a:avLst/>
            </a:prstGeom>
            <a:ln w="12700">
              <a:miter lim="400000"/>
            </a:ln>
          </p:spPr>
        </p:pic>
        <p:sp>
          <p:nvSpPr>
            <p:cNvPr id="183" name="Gireendra Kasmalkar">
              <a:extLst>
                <a:ext uri="{FF2B5EF4-FFF2-40B4-BE49-F238E27FC236}">
                  <a16:creationId xmlns:a16="http://schemas.microsoft.com/office/drawing/2014/main" id="{DFFD7442-F012-BAF9-49EF-E6EAB077BCEF}"/>
                </a:ext>
              </a:extLst>
            </p:cNvPr>
            <p:cNvSpPr txBox="1">
              <a:spLocks/>
            </p:cNvSpPr>
            <p:nvPr/>
          </p:nvSpPr>
          <p:spPr>
            <a:xfrm>
              <a:off x="5736686" y="4332721"/>
              <a:ext cx="1256235" cy="19150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algn="l" defTabSz="306095" eaLnBrk="1">
                <a:defRPr sz="1000" kern="0">
                  <a:solidFill>
                    <a:srgbClr val="01617A"/>
                  </a:solidFill>
                  <a:uLnTx/>
                  <a:latin typeface="☞Gilroy-SemiBold" panose="00000700000000000000" pitchFamily="2" charset="0"/>
                  <a:ea typeface="Gilroy-Bold"/>
                  <a:cs typeface="Gilroy-Bold"/>
                </a:defRPr>
              </a:lvl1pPr>
            </a:lstStyle>
            <a:p>
              <a:r>
                <a:rPr lang="en-IN" b="1">
                  <a:latin typeface="☞Gilroy-Bold" panose="00000800000000000000"/>
                  <a:sym typeface="Gilroy-Bold"/>
                </a:rPr>
                <a:t>Rohan Jadhav</a:t>
              </a:r>
            </a:p>
          </p:txBody>
        </p:sp>
        <p:sp>
          <p:nvSpPr>
            <p:cNvPr id="184" name="Founder and Chairman">
              <a:extLst>
                <a:ext uri="{FF2B5EF4-FFF2-40B4-BE49-F238E27FC236}">
                  <a16:creationId xmlns:a16="http://schemas.microsoft.com/office/drawing/2014/main" id="{D98350FD-7D0A-BFFE-B4B7-5D1CEB18C50B}"/>
                </a:ext>
              </a:extLst>
            </p:cNvPr>
            <p:cNvSpPr txBox="1">
              <a:spLocks/>
            </p:cNvSpPr>
            <p:nvPr/>
          </p:nvSpPr>
          <p:spPr>
            <a:xfrm>
              <a:off x="5736686" y="4559800"/>
              <a:ext cx="1179571" cy="28383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306095">
                <a:defRPr sz="800" b="1">
                  <a:solidFill>
                    <a:srgbClr val="01617A"/>
                  </a:solidFill>
                  <a:latin typeface="☞Gilroy-Bold" panose="00000800000000000000"/>
                  <a:ea typeface="Poppins Light"/>
                  <a:cs typeface="Poppins Light"/>
                </a:defRPr>
              </a:lvl1pPr>
            </a:lstStyle>
            <a:p>
              <a:r>
                <a:rPr lang="en-IN">
                  <a:sym typeface="Poppins Light"/>
                </a:rPr>
                <a:t>Business Head </a:t>
              </a:r>
            </a:p>
            <a:p>
              <a:r>
                <a:rPr lang="en-IN">
                  <a:sym typeface="Poppins Light"/>
                </a:rPr>
                <a:t>Data Annotation</a:t>
              </a:r>
            </a:p>
          </p:txBody>
        </p:sp>
      </p:grpSp>
      <p:grpSp>
        <p:nvGrpSpPr>
          <p:cNvPr id="4" name="Group 3">
            <a:extLst>
              <a:ext uri="{FF2B5EF4-FFF2-40B4-BE49-F238E27FC236}">
                <a16:creationId xmlns:a16="http://schemas.microsoft.com/office/drawing/2014/main" id="{B24E7A0D-ED4C-04C8-86DA-BE75EBBFCCC0}"/>
              </a:ext>
            </a:extLst>
          </p:cNvPr>
          <p:cNvGrpSpPr/>
          <p:nvPr/>
        </p:nvGrpSpPr>
        <p:grpSpPr>
          <a:xfrm>
            <a:off x="3440582" y="945048"/>
            <a:ext cx="2358044" cy="830049"/>
            <a:chOff x="3701348" y="776403"/>
            <a:chExt cx="2358044" cy="830049"/>
          </a:xfrm>
        </p:grpSpPr>
        <p:sp>
          <p:nvSpPr>
            <p:cNvPr id="2" name="Freeform: Shape 1">
              <a:extLst>
                <a:ext uri="{FF2B5EF4-FFF2-40B4-BE49-F238E27FC236}">
                  <a16:creationId xmlns:a16="http://schemas.microsoft.com/office/drawing/2014/main" id="{9D56821D-C5FD-A858-7529-2A06E37DFA95}"/>
                </a:ext>
              </a:extLst>
            </p:cNvPr>
            <p:cNvSpPr/>
            <p:nvPr/>
          </p:nvSpPr>
          <p:spPr>
            <a:xfrm rot="10800000" flipH="1" flipV="1">
              <a:off x="3859912" y="776403"/>
              <a:ext cx="1695798" cy="823314"/>
            </a:xfrm>
            <a:custGeom>
              <a:avLst/>
              <a:gdLst>
                <a:gd name="connsiteX0" fmla="*/ 1244298 w 1447085"/>
                <a:gd name="connsiteY0" fmla="*/ 0 h 702564"/>
                <a:gd name="connsiteX1" fmla="*/ 243792 w 1447085"/>
                <a:gd name="connsiteY1" fmla="*/ 0 h 702564"/>
                <a:gd name="connsiteX2" fmla="*/ 159687 w 1447085"/>
                <a:gd name="connsiteY2" fmla="*/ 48578 h 702564"/>
                <a:gd name="connsiteX3" fmla="*/ 13002 w 1447085"/>
                <a:gd name="connsiteY3" fmla="*/ 302705 h 702564"/>
                <a:gd name="connsiteX4" fmla="*/ 13002 w 1447085"/>
                <a:gd name="connsiteY4" fmla="*/ 399860 h 702564"/>
                <a:gd name="connsiteX5" fmla="*/ 159687 w 1447085"/>
                <a:gd name="connsiteY5" fmla="*/ 653987 h 702564"/>
                <a:gd name="connsiteX6" fmla="*/ 243792 w 1447085"/>
                <a:gd name="connsiteY6" fmla="*/ 702564 h 702564"/>
                <a:gd name="connsiteX7" fmla="*/ 1244298 w 1447085"/>
                <a:gd name="connsiteY7" fmla="*/ 702564 h 702564"/>
                <a:gd name="connsiteX8" fmla="*/ 1447086 w 1447085"/>
                <a:gd name="connsiteY8" fmla="*/ 351282 h 702564"/>
                <a:gd name="connsiteX9" fmla="*/ 1244298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44298" y="0"/>
                  </a:moveTo>
                  <a:lnTo>
                    <a:pt x="243792" y="0"/>
                  </a:lnTo>
                  <a:cubicBezTo>
                    <a:pt x="209121" y="0"/>
                    <a:pt x="177022" y="18479"/>
                    <a:pt x="159687" y="48578"/>
                  </a:cubicBezTo>
                  <a:lnTo>
                    <a:pt x="13002" y="302705"/>
                  </a:lnTo>
                  <a:cubicBezTo>
                    <a:pt x="-4334" y="332708"/>
                    <a:pt x="-4334" y="369761"/>
                    <a:pt x="13002" y="399860"/>
                  </a:cubicBezTo>
                  <a:lnTo>
                    <a:pt x="159687" y="653987"/>
                  </a:lnTo>
                  <a:cubicBezTo>
                    <a:pt x="177022" y="684086"/>
                    <a:pt x="209121" y="702564"/>
                    <a:pt x="243792" y="702564"/>
                  </a:cubicBezTo>
                  <a:lnTo>
                    <a:pt x="1244298" y="702564"/>
                  </a:lnTo>
                  <a:lnTo>
                    <a:pt x="1447086" y="351282"/>
                  </a:lnTo>
                  <a:lnTo>
                    <a:pt x="1244298" y="0"/>
                  </a:lnTo>
                  <a:close/>
                </a:path>
              </a:pathLst>
            </a:custGeom>
            <a:solidFill>
              <a:srgbClr val="F2CA04"/>
            </a:solidFill>
            <a:ln w="9525"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22554"/>
                </a:solidFill>
                <a:effectLst/>
                <a:uLnTx/>
                <a:uFillTx/>
                <a:ea typeface="+mn-ea"/>
                <a:cs typeface="+mn-cs"/>
              </a:endParaRPr>
            </a:p>
          </p:txBody>
        </p:sp>
        <p:pic>
          <p:nvPicPr>
            <p:cNvPr id="128" name="Image">
              <a:extLst>
                <a:ext uri="{FF2B5EF4-FFF2-40B4-BE49-F238E27FC236}">
                  <a16:creationId xmlns:a16="http://schemas.microsoft.com/office/drawing/2014/main" id="{173DFD96-AA57-1689-0F60-46BE79FD96C0}"/>
                </a:ext>
              </a:extLst>
            </p:cNvPr>
            <p:cNvPicPr>
              <a:picLocks/>
            </p:cNvPicPr>
            <p:nvPr/>
          </p:nvPicPr>
          <p:blipFill>
            <a:blip r:embed="rId31" cstate="print">
              <a:extLst>
                <a:ext uri="{28A0092B-C50C-407E-A947-70E740481C1C}">
                  <a14:useLocalDpi xmlns:a14="http://schemas.microsoft.com/office/drawing/2010/main" val="0"/>
                </a:ext>
              </a:extLst>
            </a:blip>
            <a:srcRect l="12842" r="12842"/>
            <a:stretch/>
          </p:blipFill>
          <p:spPr>
            <a:xfrm>
              <a:off x="3701348" y="860191"/>
              <a:ext cx="478526" cy="655738"/>
            </a:xfrm>
            <a:prstGeom prst="rect">
              <a:avLst/>
            </a:prstGeom>
            <a:solidFill>
              <a:schemeClr val="bg1">
                <a:lumMod val="95000"/>
              </a:schemeClr>
            </a:solidFill>
            <a:ln w="12700">
              <a:solidFill>
                <a:srgbClr val="F2CA04"/>
              </a:solidFill>
              <a:miter lim="400000"/>
            </a:ln>
            <a:effectLst>
              <a:outerShdw blurRad="50800" dist="38100" dir="2700000" algn="tl" rotWithShape="0">
                <a:prstClr val="black">
                  <a:alpha val="40000"/>
                </a:prstClr>
              </a:outerShdw>
            </a:effectLst>
          </p:spPr>
        </p:pic>
        <p:sp>
          <p:nvSpPr>
            <p:cNvPr id="3" name="Freeform: Shape 2">
              <a:extLst>
                <a:ext uri="{FF2B5EF4-FFF2-40B4-BE49-F238E27FC236}">
                  <a16:creationId xmlns:a16="http://schemas.microsoft.com/office/drawing/2014/main" id="{54404B67-E1D5-19B4-0861-B81DA26158BD}"/>
                </a:ext>
              </a:extLst>
            </p:cNvPr>
            <p:cNvSpPr/>
            <p:nvPr/>
          </p:nvSpPr>
          <p:spPr>
            <a:xfrm rot="10800000" flipH="1" flipV="1">
              <a:off x="4118248" y="776403"/>
              <a:ext cx="1941143" cy="823314"/>
            </a:xfrm>
            <a:custGeom>
              <a:avLst/>
              <a:gdLst>
                <a:gd name="connsiteX0" fmla="*/ 1203389 w 1447085"/>
                <a:gd name="connsiteY0" fmla="*/ 0 h 702564"/>
                <a:gd name="connsiteX1" fmla="*/ 202787 w 1447085"/>
                <a:gd name="connsiteY1" fmla="*/ 0 h 702564"/>
                <a:gd name="connsiteX2" fmla="*/ 0 w 1447085"/>
                <a:gd name="connsiteY2" fmla="*/ 351282 h 702564"/>
                <a:gd name="connsiteX3" fmla="*/ 202787 w 1447085"/>
                <a:gd name="connsiteY3" fmla="*/ 702564 h 702564"/>
                <a:gd name="connsiteX4" fmla="*/ 1203293 w 1447085"/>
                <a:gd name="connsiteY4" fmla="*/ 702564 h 702564"/>
                <a:gd name="connsiteX5" fmla="*/ 1287399 w 1447085"/>
                <a:gd name="connsiteY5" fmla="*/ 653987 h 702564"/>
                <a:gd name="connsiteX6" fmla="*/ 1434084 w 1447085"/>
                <a:gd name="connsiteY6" fmla="*/ 399860 h 702564"/>
                <a:gd name="connsiteX7" fmla="*/ 1434084 w 1447085"/>
                <a:gd name="connsiteY7" fmla="*/ 302705 h 702564"/>
                <a:gd name="connsiteX8" fmla="*/ 1287399 w 1447085"/>
                <a:gd name="connsiteY8" fmla="*/ 48578 h 702564"/>
                <a:gd name="connsiteX9" fmla="*/ 1203389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03389" y="0"/>
                  </a:moveTo>
                  <a:lnTo>
                    <a:pt x="202787" y="0"/>
                  </a:lnTo>
                  <a:lnTo>
                    <a:pt x="0" y="351282"/>
                  </a:lnTo>
                  <a:lnTo>
                    <a:pt x="202787" y="702564"/>
                  </a:lnTo>
                  <a:lnTo>
                    <a:pt x="1203293" y="702564"/>
                  </a:lnTo>
                  <a:cubicBezTo>
                    <a:pt x="1237964" y="702564"/>
                    <a:pt x="1270064" y="684086"/>
                    <a:pt x="1287399" y="653987"/>
                  </a:cubicBezTo>
                  <a:lnTo>
                    <a:pt x="1434084" y="399860"/>
                  </a:lnTo>
                  <a:cubicBezTo>
                    <a:pt x="1451420" y="369856"/>
                    <a:pt x="1451420" y="332804"/>
                    <a:pt x="1434084" y="302705"/>
                  </a:cubicBezTo>
                  <a:lnTo>
                    <a:pt x="1287399" y="48578"/>
                  </a:lnTo>
                  <a:cubicBezTo>
                    <a:pt x="1270159" y="18479"/>
                    <a:pt x="1238060" y="0"/>
                    <a:pt x="1203389" y="0"/>
                  </a:cubicBezTo>
                  <a:close/>
                </a:path>
              </a:pathLst>
            </a:custGeom>
            <a:solidFill>
              <a:srgbClr val="FFFFFF"/>
            </a:solidFill>
            <a:ln w="9525" cap="flat">
              <a:solidFill>
                <a:srgbClr val="F2CA04"/>
              </a:solidFill>
              <a:prstDash val="solid"/>
              <a:miter/>
            </a:ln>
            <a:effectLst>
              <a:outerShdw blurRad="63500" sx="102000" sy="102000" algn="ctr" rotWithShape="0">
                <a:prstClr val="black">
                  <a:alpha val="40000"/>
                </a:prstClr>
              </a:outerShdw>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accent2"/>
                </a:solidFill>
                <a:effectLst/>
                <a:uLnTx/>
                <a:uFillTx/>
                <a:ea typeface="+mn-ea"/>
                <a:cs typeface="+mn-cs"/>
              </a:endParaRPr>
            </a:p>
          </p:txBody>
        </p:sp>
        <p:sp>
          <p:nvSpPr>
            <p:cNvPr id="122" name="Gireendra Kasmalkar">
              <a:extLst>
                <a:ext uri="{FF2B5EF4-FFF2-40B4-BE49-F238E27FC236}">
                  <a16:creationId xmlns:a16="http://schemas.microsoft.com/office/drawing/2014/main" id="{3EF36588-25CA-4FB3-A013-1C56DF22DC7D}"/>
                </a:ext>
              </a:extLst>
            </p:cNvPr>
            <p:cNvSpPr txBox="1">
              <a:spLocks/>
            </p:cNvSpPr>
            <p:nvPr/>
          </p:nvSpPr>
          <p:spPr>
            <a:xfrm>
              <a:off x="4415833" y="786835"/>
              <a:ext cx="1330828" cy="206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625" tIns="18625" rIns="18625" bIns="18625" anchor="ctr">
              <a:spAutoFit/>
            </a:bodyPr>
            <a:lstStyle>
              <a:lvl1pPr algn="l">
                <a:defRPr sz="1600">
                  <a:solidFill>
                    <a:srgbClr val="4FA6DA"/>
                  </a:solidFill>
                  <a:latin typeface="Gilroy-Bold"/>
                  <a:ea typeface="Gilroy-Bold"/>
                  <a:cs typeface="Gilroy-Bold"/>
                  <a:sym typeface="Gilroy-Bold"/>
                </a:defRPr>
              </a:lvl1pPr>
            </a:lstStyle>
            <a:p>
              <a:r>
                <a:rPr lang="en-IN" sz="1100" b="1" err="1">
                  <a:solidFill>
                    <a:srgbClr val="01617A"/>
                  </a:solidFill>
                  <a:latin typeface="☞Gilroy-Bold" panose="00000800000000000000"/>
                </a:rPr>
                <a:t>Anshoo</a:t>
              </a:r>
              <a:r>
                <a:rPr lang="en-IN" sz="1100" b="1">
                  <a:solidFill>
                    <a:srgbClr val="01617A"/>
                  </a:solidFill>
                  <a:latin typeface="☞Gilroy-Bold" panose="00000800000000000000"/>
                </a:rPr>
                <a:t> Gaur</a:t>
              </a:r>
            </a:p>
          </p:txBody>
        </p:sp>
        <p:sp>
          <p:nvSpPr>
            <p:cNvPr id="123" name="Founder and Chairman">
              <a:extLst>
                <a:ext uri="{FF2B5EF4-FFF2-40B4-BE49-F238E27FC236}">
                  <a16:creationId xmlns:a16="http://schemas.microsoft.com/office/drawing/2014/main" id="{B8F9A7D5-31E1-0BB4-210C-71403F962C62}"/>
                </a:ext>
              </a:extLst>
            </p:cNvPr>
            <p:cNvSpPr txBox="1">
              <a:spLocks/>
            </p:cNvSpPr>
            <p:nvPr/>
          </p:nvSpPr>
          <p:spPr>
            <a:xfrm>
              <a:off x="4415834" y="1046143"/>
              <a:ext cx="1643558" cy="16072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625" tIns="18625" rIns="18625" bIns="18625" anchor="ctr">
              <a:spAutoFit/>
            </a:bodyPr>
            <a:lstStyle>
              <a:lvl1pPr algn="l">
                <a:defRPr sz="1300">
                  <a:solidFill>
                    <a:srgbClr val="4F4F4F"/>
                  </a:solidFill>
                  <a:latin typeface="Poppins Light"/>
                  <a:ea typeface="Poppins Light"/>
                  <a:cs typeface="Poppins Light"/>
                  <a:sym typeface="Poppins Light"/>
                </a:defRPr>
              </a:lvl1pPr>
            </a:lstStyle>
            <a:p>
              <a:r>
                <a:rPr lang="en-IN" sz="800" b="1">
                  <a:solidFill>
                    <a:srgbClr val="01617A"/>
                  </a:solidFill>
                  <a:latin typeface="☞Gilroy-Bold" panose="00000800000000000000"/>
                </a:rPr>
                <a:t>Co-Founder and Group CEO</a:t>
              </a:r>
            </a:p>
          </p:txBody>
        </p:sp>
        <p:pic>
          <p:nvPicPr>
            <p:cNvPr id="124" name="STL logo.png" descr="STL logo.png">
              <a:extLst>
                <a:ext uri="{FF2B5EF4-FFF2-40B4-BE49-F238E27FC236}">
                  <a16:creationId xmlns:a16="http://schemas.microsoft.com/office/drawing/2014/main" id="{AC9A1186-104E-9803-8EE2-3BD1A5673C7C}"/>
                </a:ext>
              </a:extLst>
            </p:cNvPr>
            <p:cNvPicPr>
              <a:picLocks/>
            </p:cNvPicPr>
            <p:nvPr/>
          </p:nvPicPr>
          <p:blipFill>
            <a:blip r:embed="rId32" cstate="email">
              <a:extLst>
                <a:ext uri="{28A0092B-C50C-407E-A947-70E740481C1C}">
                  <a14:useLocalDpi xmlns:a14="http://schemas.microsoft.com/office/drawing/2010/main"/>
                </a:ext>
              </a:extLst>
            </a:blip>
            <a:stretch>
              <a:fillRect/>
            </a:stretch>
          </p:blipFill>
          <p:spPr>
            <a:xfrm>
              <a:off x="4415833" y="1408729"/>
              <a:ext cx="277602" cy="109492"/>
            </a:xfrm>
            <a:prstGeom prst="rect">
              <a:avLst/>
            </a:prstGeom>
            <a:ln w="12700">
              <a:miter lim="400000"/>
            </a:ln>
          </p:spPr>
        </p:pic>
        <p:pic>
          <p:nvPicPr>
            <p:cNvPr id="125" name="Amdocs-2017-brand-mark.svg.png" descr="Amdocs-2017-brand-mark.svg.png">
              <a:extLst>
                <a:ext uri="{FF2B5EF4-FFF2-40B4-BE49-F238E27FC236}">
                  <a16:creationId xmlns:a16="http://schemas.microsoft.com/office/drawing/2014/main" id="{BE3A3619-330E-756D-F9FA-483C3D24A42D}"/>
                </a:ext>
              </a:extLst>
            </p:cNvPr>
            <p:cNvPicPr>
              <a:picLocks/>
            </p:cNvPicPr>
            <p:nvPr/>
          </p:nvPicPr>
          <p:blipFill>
            <a:blip r:embed="rId27" cstate="email">
              <a:extLst>
                <a:ext uri="{28A0092B-C50C-407E-A947-70E740481C1C}">
                  <a14:useLocalDpi xmlns:a14="http://schemas.microsoft.com/office/drawing/2010/main"/>
                </a:ext>
              </a:extLst>
            </a:blip>
            <a:stretch>
              <a:fillRect/>
            </a:stretch>
          </p:blipFill>
          <p:spPr>
            <a:xfrm>
              <a:off x="4776073" y="1394735"/>
              <a:ext cx="623658" cy="137480"/>
            </a:xfrm>
            <a:prstGeom prst="rect">
              <a:avLst/>
            </a:prstGeom>
            <a:ln w="12700">
              <a:miter lim="400000"/>
            </a:ln>
          </p:spPr>
        </p:pic>
        <p:pic>
          <p:nvPicPr>
            <p:cNvPr id="126" name="Picture 2" descr="Electronic Data Systems | LinkedIn">
              <a:extLst>
                <a:ext uri="{FF2B5EF4-FFF2-40B4-BE49-F238E27FC236}">
                  <a16:creationId xmlns:a16="http://schemas.microsoft.com/office/drawing/2014/main" id="{F98EE75B-21BF-7733-1A71-74EEE4071173}"/>
                </a:ext>
              </a:extLst>
            </p:cNvPr>
            <p:cNvPicPr>
              <a:picLocks noChangeAspect="1"/>
            </p:cNvPicPr>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62205" y="1320498"/>
              <a:ext cx="285958" cy="2859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EB32E66-1C91-DDC3-DA39-DF19699C0237}"/>
              </a:ext>
            </a:extLst>
          </p:cNvPr>
          <p:cNvGrpSpPr/>
          <p:nvPr/>
        </p:nvGrpSpPr>
        <p:grpSpPr>
          <a:xfrm>
            <a:off x="6051299" y="945048"/>
            <a:ext cx="2355735" cy="823314"/>
            <a:chOff x="6538296" y="776403"/>
            <a:chExt cx="2355735" cy="823314"/>
          </a:xfrm>
        </p:grpSpPr>
        <p:sp>
          <p:nvSpPr>
            <p:cNvPr id="237" name="Freeform: Shape 236">
              <a:extLst>
                <a:ext uri="{FF2B5EF4-FFF2-40B4-BE49-F238E27FC236}">
                  <a16:creationId xmlns:a16="http://schemas.microsoft.com/office/drawing/2014/main" id="{1A88C1E0-685D-1F65-65C6-1C3D48D7E297}"/>
                </a:ext>
              </a:extLst>
            </p:cNvPr>
            <p:cNvSpPr/>
            <p:nvPr/>
          </p:nvSpPr>
          <p:spPr>
            <a:xfrm rot="10800000" flipH="1" flipV="1">
              <a:off x="6694552" y="776403"/>
              <a:ext cx="1695798" cy="823314"/>
            </a:xfrm>
            <a:custGeom>
              <a:avLst/>
              <a:gdLst>
                <a:gd name="connsiteX0" fmla="*/ 1244298 w 1447085"/>
                <a:gd name="connsiteY0" fmla="*/ 0 h 702564"/>
                <a:gd name="connsiteX1" fmla="*/ 243792 w 1447085"/>
                <a:gd name="connsiteY1" fmla="*/ 0 h 702564"/>
                <a:gd name="connsiteX2" fmla="*/ 159687 w 1447085"/>
                <a:gd name="connsiteY2" fmla="*/ 48578 h 702564"/>
                <a:gd name="connsiteX3" fmla="*/ 13002 w 1447085"/>
                <a:gd name="connsiteY3" fmla="*/ 302705 h 702564"/>
                <a:gd name="connsiteX4" fmla="*/ 13002 w 1447085"/>
                <a:gd name="connsiteY4" fmla="*/ 399860 h 702564"/>
                <a:gd name="connsiteX5" fmla="*/ 159687 w 1447085"/>
                <a:gd name="connsiteY5" fmla="*/ 653987 h 702564"/>
                <a:gd name="connsiteX6" fmla="*/ 243792 w 1447085"/>
                <a:gd name="connsiteY6" fmla="*/ 702564 h 702564"/>
                <a:gd name="connsiteX7" fmla="*/ 1244298 w 1447085"/>
                <a:gd name="connsiteY7" fmla="*/ 702564 h 702564"/>
                <a:gd name="connsiteX8" fmla="*/ 1447086 w 1447085"/>
                <a:gd name="connsiteY8" fmla="*/ 351282 h 702564"/>
                <a:gd name="connsiteX9" fmla="*/ 1244298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44298" y="0"/>
                  </a:moveTo>
                  <a:lnTo>
                    <a:pt x="243792" y="0"/>
                  </a:lnTo>
                  <a:cubicBezTo>
                    <a:pt x="209121" y="0"/>
                    <a:pt x="177022" y="18479"/>
                    <a:pt x="159687" y="48578"/>
                  </a:cubicBezTo>
                  <a:lnTo>
                    <a:pt x="13002" y="302705"/>
                  </a:lnTo>
                  <a:cubicBezTo>
                    <a:pt x="-4334" y="332708"/>
                    <a:pt x="-4334" y="369761"/>
                    <a:pt x="13002" y="399860"/>
                  </a:cubicBezTo>
                  <a:lnTo>
                    <a:pt x="159687" y="653987"/>
                  </a:lnTo>
                  <a:cubicBezTo>
                    <a:pt x="177022" y="684086"/>
                    <a:pt x="209121" y="702564"/>
                    <a:pt x="243792" y="702564"/>
                  </a:cubicBezTo>
                  <a:lnTo>
                    <a:pt x="1244298" y="702564"/>
                  </a:lnTo>
                  <a:lnTo>
                    <a:pt x="1447086" y="351282"/>
                  </a:lnTo>
                  <a:lnTo>
                    <a:pt x="1244298" y="0"/>
                  </a:lnTo>
                  <a:close/>
                </a:path>
              </a:pathLst>
            </a:custGeom>
            <a:solidFill>
              <a:srgbClr val="F2CA04"/>
            </a:solidFill>
            <a:ln w="9525"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22554"/>
                </a:solidFill>
                <a:effectLst/>
                <a:uLnTx/>
                <a:uFillTx/>
                <a:ea typeface="+mn-ea"/>
                <a:cs typeface="+mn-cs"/>
              </a:endParaRPr>
            </a:p>
          </p:txBody>
        </p:sp>
        <p:pic>
          <p:nvPicPr>
            <p:cNvPr id="178" name="Image">
              <a:extLst>
                <a:ext uri="{FF2B5EF4-FFF2-40B4-BE49-F238E27FC236}">
                  <a16:creationId xmlns:a16="http://schemas.microsoft.com/office/drawing/2014/main" id="{A1D81016-ADEB-206E-3237-2485B5F572E8}"/>
                </a:ext>
              </a:extLst>
            </p:cNvPr>
            <p:cNvPicPr>
              <a:picLocks/>
            </p:cNvPicPr>
            <p:nvPr/>
          </p:nvPicPr>
          <p:blipFill>
            <a:blip r:embed="rId34" cstate="print">
              <a:extLst>
                <a:ext uri="{BEBA8EAE-BF5A-486C-A8C5-ECC9F3942E4B}">
                  <a14:imgProps xmlns:a14="http://schemas.microsoft.com/office/drawing/2010/main">
                    <a14:imgLayer r:embed="rId35">
                      <a14:imgEffect>
                        <a14:saturation sat="0"/>
                      </a14:imgEffect>
                    </a14:imgLayer>
                  </a14:imgProps>
                </a:ext>
                <a:ext uri="{28A0092B-C50C-407E-A947-70E740481C1C}">
                  <a14:useLocalDpi xmlns:a14="http://schemas.microsoft.com/office/drawing/2010/main" val="0"/>
                </a:ext>
              </a:extLst>
            </a:blip>
            <a:srcRect l="13311" r="13311"/>
            <a:stretch/>
          </p:blipFill>
          <p:spPr>
            <a:xfrm>
              <a:off x="6538296" y="860191"/>
              <a:ext cx="481170" cy="655738"/>
            </a:xfrm>
            <a:prstGeom prst="rect">
              <a:avLst/>
            </a:prstGeom>
            <a:solidFill>
              <a:schemeClr val="bg1">
                <a:lumMod val="95000"/>
              </a:schemeClr>
            </a:solidFill>
            <a:ln w="12700">
              <a:solidFill>
                <a:srgbClr val="F2CA04"/>
              </a:solidFill>
              <a:miter lim="400000"/>
            </a:ln>
            <a:effectLst>
              <a:outerShdw blurRad="63500" sx="102000" sy="102000" algn="ctr" rotWithShape="0">
                <a:prstClr val="black">
                  <a:alpha val="40000"/>
                </a:prstClr>
              </a:outerShdw>
            </a:effectLst>
          </p:spPr>
        </p:pic>
        <p:sp>
          <p:nvSpPr>
            <p:cNvPr id="238" name="Freeform: Shape 237">
              <a:extLst>
                <a:ext uri="{FF2B5EF4-FFF2-40B4-BE49-F238E27FC236}">
                  <a16:creationId xmlns:a16="http://schemas.microsoft.com/office/drawing/2014/main" id="{306DC36D-A1BA-774E-C73A-1E8901475EAC}"/>
                </a:ext>
              </a:extLst>
            </p:cNvPr>
            <p:cNvSpPr/>
            <p:nvPr/>
          </p:nvSpPr>
          <p:spPr>
            <a:xfrm rot="10800000" flipH="1" flipV="1">
              <a:off x="6952888" y="776403"/>
              <a:ext cx="1941143" cy="823314"/>
            </a:xfrm>
            <a:custGeom>
              <a:avLst/>
              <a:gdLst>
                <a:gd name="connsiteX0" fmla="*/ 1203389 w 1447085"/>
                <a:gd name="connsiteY0" fmla="*/ 0 h 702564"/>
                <a:gd name="connsiteX1" fmla="*/ 202787 w 1447085"/>
                <a:gd name="connsiteY1" fmla="*/ 0 h 702564"/>
                <a:gd name="connsiteX2" fmla="*/ 0 w 1447085"/>
                <a:gd name="connsiteY2" fmla="*/ 351282 h 702564"/>
                <a:gd name="connsiteX3" fmla="*/ 202787 w 1447085"/>
                <a:gd name="connsiteY3" fmla="*/ 702564 h 702564"/>
                <a:gd name="connsiteX4" fmla="*/ 1203293 w 1447085"/>
                <a:gd name="connsiteY4" fmla="*/ 702564 h 702564"/>
                <a:gd name="connsiteX5" fmla="*/ 1287399 w 1447085"/>
                <a:gd name="connsiteY5" fmla="*/ 653987 h 702564"/>
                <a:gd name="connsiteX6" fmla="*/ 1434084 w 1447085"/>
                <a:gd name="connsiteY6" fmla="*/ 399860 h 702564"/>
                <a:gd name="connsiteX7" fmla="*/ 1434084 w 1447085"/>
                <a:gd name="connsiteY7" fmla="*/ 302705 h 702564"/>
                <a:gd name="connsiteX8" fmla="*/ 1287399 w 1447085"/>
                <a:gd name="connsiteY8" fmla="*/ 48578 h 702564"/>
                <a:gd name="connsiteX9" fmla="*/ 1203389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03389" y="0"/>
                  </a:moveTo>
                  <a:lnTo>
                    <a:pt x="202787" y="0"/>
                  </a:lnTo>
                  <a:lnTo>
                    <a:pt x="0" y="351282"/>
                  </a:lnTo>
                  <a:lnTo>
                    <a:pt x="202787" y="702564"/>
                  </a:lnTo>
                  <a:lnTo>
                    <a:pt x="1203293" y="702564"/>
                  </a:lnTo>
                  <a:cubicBezTo>
                    <a:pt x="1237964" y="702564"/>
                    <a:pt x="1270064" y="684086"/>
                    <a:pt x="1287399" y="653987"/>
                  </a:cubicBezTo>
                  <a:lnTo>
                    <a:pt x="1434084" y="399860"/>
                  </a:lnTo>
                  <a:cubicBezTo>
                    <a:pt x="1451420" y="369856"/>
                    <a:pt x="1451420" y="332804"/>
                    <a:pt x="1434084" y="302705"/>
                  </a:cubicBezTo>
                  <a:lnTo>
                    <a:pt x="1287399" y="48578"/>
                  </a:lnTo>
                  <a:cubicBezTo>
                    <a:pt x="1270159" y="18479"/>
                    <a:pt x="1238060" y="0"/>
                    <a:pt x="1203389" y="0"/>
                  </a:cubicBezTo>
                  <a:close/>
                </a:path>
              </a:pathLst>
            </a:custGeom>
            <a:solidFill>
              <a:srgbClr val="FFFFFF"/>
            </a:solidFill>
            <a:ln w="9525" cap="flat">
              <a:solidFill>
                <a:srgbClr val="F2CA04"/>
              </a:solidFill>
              <a:prstDash val="solid"/>
              <a:miter/>
            </a:ln>
            <a:effectLst>
              <a:outerShdw blurRad="63500" sx="102000" sy="102000" algn="ctr" rotWithShape="0">
                <a:prstClr val="black">
                  <a:alpha val="40000"/>
                </a:prstClr>
              </a:outerShdw>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accent2"/>
                </a:solidFill>
                <a:effectLst/>
                <a:uLnTx/>
                <a:uFillTx/>
                <a:ea typeface="+mn-ea"/>
                <a:cs typeface="+mn-cs"/>
              </a:endParaRPr>
            </a:p>
          </p:txBody>
        </p:sp>
        <p:pic>
          <p:nvPicPr>
            <p:cNvPr id="173" name="Picture 2" descr="Magicflare Software Services LLP logo">
              <a:extLst>
                <a:ext uri="{FF2B5EF4-FFF2-40B4-BE49-F238E27FC236}">
                  <a16:creationId xmlns:a16="http://schemas.microsoft.com/office/drawing/2014/main" id="{0F951AF4-38B8-EBB3-4E2F-9D988266001F}"/>
                </a:ext>
              </a:extLst>
            </p:cNvPr>
            <p:cNvPicPr/>
            <p:nvPr/>
          </p:nvPicPr>
          <p:blipFill rotWithShape="1">
            <a:blip r:embed="rId36" cstate="print">
              <a:extLst>
                <a:ext uri="{28A0092B-C50C-407E-A947-70E740481C1C}">
                  <a14:useLocalDpi xmlns:a14="http://schemas.microsoft.com/office/drawing/2010/main" val="0"/>
                </a:ext>
              </a:extLst>
            </a:blip>
            <a:srcRect t="5448"/>
            <a:stretch/>
          </p:blipFill>
          <p:spPr bwMode="auto">
            <a:xfrm>
              <a:off x="7266846" y="1365819"/>
              <a:ext cx="214035" cy="195312"/>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descr="Nitor Infotech logo">
              <a:extLst>
                <a:ext uri="{FF2B5EF4-FFF2-40B4-BE49-F238E27FC236}">
                  <a16:creationId xmlns:a16="http://schemas.microsoft.com/office/drawing/2014/main" id="{6BC2C491-62F4-4FEA-8C9F-00F6919EA5E5}"/>
                </a:ext>
              </a:extLst>
            </p:cNvPr>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895056" y="1370123"/>
              <a:ext cx="193456" cy="186704"/>
            </a:xfrm>
            <a:prstGeom prst="rect">
              <a:avLst/>
            </a:prstGeom>
            <a:noFill/>
            <a:extLst>
              <a:ext uri="{909E8E84-426E-40DD-AFC4-6F175D3DCCD1}">
                <a14:hiddenFill xmlns:a14="http://schemas.microsoft.com/office/drawing/2010/main">
                  <a:solidFill>
                    <a:srgbClr val="FFFFFF"/>
                  </a:solidFill>
                </a14:hiddenFill>
              </a:ext>
            </a:extLst>
          </p:spPr>
        </p:pic>
        <p:sp>
          <p:nvSpPr>
            <p:cNvPr id="175" name="Gireendra Kasmalkar">
              <a:extLst>
                <a:ext uri="{FF2B5EF4-FFF2-40B4-BE49-F238E27FC236}">
                  <a16:creationId xmlns:a16="http://schemas.microsoft.com/office/drawing/2014/main" id="{B0FB4736-AEB6-390B-DADA-B31145AAE03D}"/>
                </a:ext>
              </a:extLst>
            </p:cNvPr>
            <p:cNvSpPr txBox="1">
              <a:spLocks/>
            </p:cNvSpPr>
            <p:nvPr/>
          </p:nvSpPr>
          <p:spPr>
            <a:xfrm>
              <a:off x="7246065" y="802224"/>
              <a:ext cx="1594868" cy="206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algn="l" defTabSz="306095" eaLnBrk="1">
                <a:defRPr sz="1000" kern="0">
                  <a:solidFill>
                    <a:srgbClr val="01617A"/>
                  </a:solidFill>
                  <a:uLnTx/>
                  <a:latin typeface="☞Gilroy-SemiBold" panose="00000700000000000000" pitchFamily="2" charset="0"/>
                  <a:ea typeface="Gilroy-Bold"/>
                  <a:cs typeface="Gilroy-Bold"/>
                </a:defRPr>
              </a:lvl1pPr>
            </a:lstStyle>
            <a:p>
              <a:r>
                <a:rPr lang="en-IN" sz="1100" b="1" err="1">
                  <a:latin typeface="☞Gilroy-Bold" panose="00000800000000000000"/>
                  <a:sym typeface="Gilroy-Bold"/>
                </a:rPr>
                <a:t>Raosaheb</a:t>
              </a:r>
              <a:r>
                <a:rPr lang="en-IN" sz="1100" b="1">
                  <a:latin typeface="☞Gilroy-Bold" panose="00000800000000000000"/>
                  <a:sym typeface="Gilroy-Bold"/>
                </a:rPr>
                <a:t> Shinde</a:t>
              </a:r>
            </a:p>
          </p:txBody>
        </p:sp>
        <p:sp>
          <p:nvSpPr>
            <p:cNvPr id="176" name="Founder and Chairman">
              <a:extLst>
                <a:ext uri="{FF2B5EF4-FFF2-40B4-BE49-F238E27FC236}">
                  <a16:creationId xmlns:a16="http://schemas.microsoft.com/office/drawing/2014/main" id="{6C4B3EB1-DC2F-1419-CEFE-B99BBA571701}"/>
                </a:ext>
              </a:extLst>
            </p:cNvPr>
            <p:cNvSpPr txBox="1">
              <a:spLocks/>
            </p:cNvSpPr>
            <p:nvPr/>
          </p:nvSpPr>
          <p:spPr>
            <a:xfrm>
              <a:off x="7246065" y="1023465"/>
              <a:ext cx="1594868" cy="40694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306095">
                <a:defRPr sz="800" b="1">
                  <a:solidFill>
                    <a:srgbClr val="01617A"/>
                  </a:solidFill>
                  <a:latin typeface="☞Gilroy-Bold" panose="00000800000000000000"/>
                  <a:ea typeface="Poppins Light"/>
                  <a:cs typeface="Poppins Light"/>
                </a:defRPr>
              </a:lvl1pPr>
            </a:lstStyle>
            <a:p>
              <a:r>
                <a:rPr lang="en-IN"/>
                <a:t>Board of Director</a:t>
              </a:r>
            </a:p>
            <a:p>
              <a:r>
                <a:rPr lang="en-IN"/>
                <a:t>Software Platform Engr.</a:t>
              </a:r>
            </a:p>
            <a:p>
              <a:endParaRPr lang="en-IN">
                <a:sym typeface="Poppins Light"/>
              </a:endParaRPr>
            </a:p>
          </p:txBody>
        </p:sp>
      </p:grpSp>
      <p:grpSp>
        <p:nvGrpSpPr>
          <p:cNvPr id="7" name="Group 6">
            <a:extLst>
              <a:ext uri="{FF2B5EF4-FFF2-40B4-BE49-F238E27FC236}">
                <a16:creationId xmlns:a16="http://schemas.microsoft.com/office/drawing/2014/main" id="{98D108C6-32FC-6609-62A0-9A4AA082D94A}"/>
              </a:ext>
            </a:extLst>
          </p:cNvPr>
          <p:cNvGrpSpPr/>
          <p:nvPr/>
        </p:nvGrpSpPr>
        <p:grpSpPr>
          <a:xfrm>
            <a:off x="736966" y="945048"/>
            <a:ext cx="2450943" cy="823314"/>
            <a:chOff x="1223963" y="776403"/>
            <a:chExt cx="2450943" cy="823314"/>
          </a:xfrm>
        </p:grpSpPr>
        <p:sp>
          <p:nvSpPr>
            <p:cNvPr id="5" name="Freeform: Shape 4">
              <a:extLst>
                <a:ext uri="{FF2B5EF4-FFF2-40B4-BE49-F238E27FC236}">
                  <a16:creationId xmlns:a16="http://schemas.microsoft.com/office/drawing/2014/main" id="{745B6F69-4AB2-CF22-9D02-C3321291A33E}"/>
                </a:ext>
              </a:extLst>
            </p:cNvPr>
            <p:cNvSpPr/>
            <p:nvPr/>
          </p:nvSpPr>
          <p:spPr>
            <a:xfrm rot="10800000" flipH="1" flipV="1">
              <a:off x="1391032" y="776403"/>
              <a:ext cx="1695798" cy="823314"/>
            </a:xfrm>
            <a:custGeom>
              <a:avLst/>
              <a:gdLst>
                <a:gd name="connsiteX0" fmla="*/ 1244298 w 1447085"/>
                <a:gd name="connsiteY0" fmla="*/ 0 h 702564"/>
                <a:gd name="connsiteX1" fmla="*/ 243792 w 1447085"/>
                <a:gd name="connsiteY1" fmla="*/ 0 h 702564"/>
                <a:gd name="connsiteX2" fmla="*/ 159687 w 1447085"/>
                <a:gd name="connsiteY2" fmla="*/ 48578 h 702564"/>
                <a:gd name="connsiteX3" fmla="*/ 13002 w 1447085"/>
                <a:gd name="connsiteY3" fmla="*/ 302705 h 702564"/>
                <a:gd name="connsiteX4" fmla="*/ 13002 w 1447085"/>
                <a:gd name="connsiteY4" fmla="*/ 399860 h 702564"/>
                <a:gd name="connsiteX5" fmla="*/ 159687 w 1447085"/>
                <a:gd name="connsiteY5" fmla="*/ 653987 h 702564"/>
                <a:gd name="connsiteX6" fmla="*/ 243792 w 1447085"/>
                <a:gd name="connsiteY6" fmla="*/ 702564 h 702564"/>
                <a:gd name="connsiteX7" fmla="*/ 1244298 w 1447085"/>
                <a:gd name="connsiteY7" fmla="*/ 702564 h 702564"/>
                <a:gd name="connsiteX8" fmla="*/ 1447086 w 1447085"/>
                <a:gd name="connsiteY8" fmla="*/ 351282 h 702564"/>
                <a:gd name="connsiteX9" fmla="*/ 1244298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44298" y="0"/>
                  </a:moveTo>
                  <a:lnTo>
                    <a:pt x="243792" y="0"/>
                  </a:lnTo>
                  <a:cubicBezTo>
                    <a:pt x="209121" y="0"/>
                    <a:pt x="177022" y="18479"/>
                    <a:pt x="159687" y="48578"/>
                  </a:cubicBezTo>
                  <a:lnTo>
                    <a:pt x="13002" y="302705"/>
                  </a:lnTo>
                  <a:cubicBezTo>
                    <a:pt x="-4334" y="332708"/>
                    <a:pt x="-4334" y="369761"/>
                    <a:pt x="13002" y="399860"/>
                  </a:cubicBezTo>
                  <a:lnTo>
                    <a:pt x="159687" y="653987"/>
                  </a:lnTo>
                  <a:cubicBezTo>
                    <a:pt x="177022" y="684086"/>
                    <a:pt x="209121" y="702564"/>
                    <a:pt x="243792" y="702564"/>
                  </a:cubicBezTo>
                  <a:lnTo>
                    <a:pt x="1244298" y="702564"/>
                  </a:lnTo>
                  <a:lnTo>
                    <a:pt x="1447086" y="351282"/>
                  </a:lnTo>
                  <a:lnTo>
                    <a:pt x="1244298" y="0"/>
                  </a:lnTo>
                  <a:close/>
                </a:path>
              </a:pathLst>
            </a:custGeom>
            <a:solidFill>
              <a:srgbClr val="F2CA04"/>
            </a:solidFill>
            <a:ln w="9525"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22554"/>
                </a:solidFill>
                <a:effectLst/>
                <a:uLnTx/>
                <a:uFillTx/>
                <a:ea typeface="+mn-ea"/>
                <a:cs typeface="+mn-cs"/>
              </a:endParaRPr>
            </a:p>
          </p:txBody>
        </p:sp>
        <p:pic>
          <p:nvPicPr>
            <p:cNvPr id="119" name="Image">
              <a:extLst>
                <a:ext uri="{FF2B5EF4-FFF2-40B4-BE49-F238E27FC236}">
                  <a16:creationId xmlns:a16="http://schemas.microsoft.com/office/drawing/2014/main" id="{5C59EECC-24D1-B10A-3B94-C7BB0540225E}"/>
                </a:ext>
              </a:extLst>
            </p:cNvPr>
            <p:cNvPicPr>
              <a:picLocks/>
            </p:cNvPicPr>
            <p:nvPr/>
          </p:nvPicPr>
          <p:blipFill rotWithShape="1">
            <a:blip r:embed="rId38" cstate="print">
              <a:extLst>
                <a:ext uri="{28A0092B-C50C-407E-A947-70E740481C1C}">
                  <a14:useLocalDpi xmlns:a14="http://schemas.microsoft.com/office/drawing/2010/main" val="0"/>
                </a:ext>
              </a:extLst>
            </a:blip>
            <a:srcRect l="9935" t="923" r="9935" b="12013"/>
            <a:stretch/>
          </p:blipFill>
          <p:spPr>
            <a:xfrm>
              <a:off x="1223963" y="860191"/>
              <a:ext cx="478526" cy="655738"/>
            </a:xfrm>
            <a:prstGeom prst="rect">
              <a:avLst/>
            </a:prstGeom>
            <a:solidFill>
              <a:schemeClr val="bg1">
                <a:lumMod val="95000"/>
              </a:schemeClr>
            </a:solidFill>
            <a:ln w="12700">
              <a:solidFill>
                <a:srgbClr val="F2CA04"/>
              </a:solidFill>
              <a:miter lim="400000"/>
            </a:ln>
            <a:effectLst>
              <a:outerShdw blurRad="50800" dist="38100" dir="2700000" algn="tl" rotWithShape="0">
                <a:prstClr val="black">
                  <a:alpha val="40000"/>
                </a:prstClr>
              </a:outerShdw>
            </a:effectLst>
          </p:spPr>
        </p:pic>
        <p:sp>
          <p:nvSpPr>
            <p:cNvPr id="6" name="Freeform: Shape 5">
              <a:extLst>
                <a:ext uri="{FF2B5EF4-FFF2-40B4-BE49-F238E27FC236}">
                  <a16:creationId xmlns:a16="http://schemas.microsoft.com/office/drawing/2014/main" id="{77204D56-9DEA-AA9D-07A9-43B5D76D3DE5}"/>
                </a:ext>
              </a:extLst>
            </p:cNvPr>
            <p:cNvSpPr/>
            <p:nvPr/>
          </p:nvSpPr>
          <p:spPr>
            <a:xfrm rot="10800000" flipH="1" flipV="1">
              <a:off x="1649368" y="776403"/>
              <a:ext cx="1941143" cy="823314"/>
            </a:xfrm>
            <a:custGeom>
              <a:avLst/>
              <a:gdLst>
                <a:gd name="connsiteX0" fmla="*/ 1203389 w 1447085"/>
                <a:gd name="connsiteY0" fmla="*/ 0 h 702564"/>
                <a:gd name="connsiteX1" fmla="*/ 202787 w 1447085"/>
                <a:gd name="connsiteY1" fmla="*/ 0 h 702564"/>
                <a:gd name="connsiteX2" fmla="*/ 0 w 1447085"/>
                <a:gd name="connsiteY2" fmla="*/ 351282 h 702564"/>
                <a:gd name="connsiteX3" fmla="*/ 202787 w 1447085"/>
                <a:gd name="connsiteY3" fmla="*/ 702564 h 702564"/>
                <a:gd name="connsiteX4" fmla="*/ 1203293 w 1447085"/>
                <a:gd name="connsiteY4" fmla="*/ 702564 h 702564"/>
                <a:gd name="connsiteX5" fmla="*/ 1287399 w 1447085"/>
                <a:gd name="connsiteY5" fmla="*/ 653987 h 702564"/>
                <a:gd name="connsiteX6" fmla="*/ 1434084 w 1447085"/>
                <a:gd name="connsiteY6" fmla="*/ 399860 h 702564"/>
                <a:gd name="connsiteX7" fmla="*/ 1434084 w 1447085"/>
                <a:gd name="connsiteY7" fmla="*/ 302705 h 702564"/>
                <a:gd name="connsiteX8" fmla="*/ 1287399 w 1447085"/>
                <a:gd name="connsiteY8" fmla="*/ 48578 h 702564"/>
                <a:gd name="connsiteX9" fmla="*/ 1203389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03389" y="0"/>
                  </a:moveTo>
                  <a:lnTo>
                    <a:pt x="202787" y="0"/>
                  </a:lnTo>
                  <a:lnTo>
                    <a:pt x="0" y="351282"/>
                  </a:lnTo>
                  <a:lnTo>
                    <a:pt x="202787" y="702564"/>
                  </a:lnTo>
                  <a:lnTo>
                    <a:pt x="1203293" y="702564"/>
                  </a:lnTo>
                  <a:cubicBezTo>
                    <a:pt x="1237964" y="702564"/>
                    <a:pt x="1270064" y="684086"/>
                    <a:pt x="1287399" y="653987"/>
                  </a:cubicBezTo>
                  <a:lnTo>
                    <a:pt x="1434084" y="399860"/>
                  </a:lnTo>
                  <a:cubicBezTo>
                    <a:pt x="1451420" y="369856"/>
                    <a:pt x="1451420" y="332804"/>
                    <a:pt x="1434084" y="302705"/>
                  </a:cubicBezTo>
                  <a:lnTo>
                    <a:pt x="1287399" y="48578"/>
                  </a:lnTo>
                  <a:cubicBezTo>
                    <a:pt x="1270159" y="18479"/>
                    <a:pt x="1238060" y="0"/>
                    <a:pt x="1203389" y="0"/>
                  </a:cubicBezTo>
                  <a:close/>
                </a:path>
              </a:pathLst>
            </a:custGeom>
            <a:solidFill>
              <a:srgbClr val="FFFFFF"/>
            </a:solidFill>
            <a:ln w="9525" cap="flat">
              <a:solidFill>
                <a:srgbClr val="F2CA04"/>
              </a:solidFill>
              <a:prstDash val="solid"/>
              <a:miter/>
            </a:ln>
            <a:effectLst>
              <a:outerShdw blurRad="63500" sx="102000" sy="102000" algn="ctr" rotWithShape="0">
                <a:prstClr val="black">
                  <a:alpha val="40000"/>
                </a:prstClr>
              </a:outerShdw>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accent2"/>
                </a:solidFill>
                <a:effectLst/>
                <a:uLnTx/>
                <a:uFillTx/>
                <a:ea typeface="+mn-ea"/>
                <a:cs typeface="+mn-cs"/>
              </a:endParaRPr>
            </a:p>
          </p:txBody>
        </p:sp>
        <p:sp>
          <p:nvSpPr>
            <p:cNvPr id="113" name="Gireendra Kasmalkar">
              <a:extLst>
                <a:ext uri="{FF2B5EF4-FFF2-40B4-BE49-F238E27FC236}">
                  <a16:creationId xmlns:a16="http://schemas.microsoft.com/office/drawing/2014/main" id="{713E136A-DCEA-33AF-00B7-53AE38206403}"/>
                </a:ext>
              </a:extLst>
            </p:cNvPr>
            <p:cNvSpPr txBox="1">
              <a:spLocks/>
            </p:cNvSpPr>
            <p:nvPr/>
          </p:nvSpPr>
          <p:spPr>
            <a:xfrm>
              <a:off x="1933016" y="786835"/>
              <a:ext cx="1614165" cy="2068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algn="l" defTabSz="306095" eaLnBrk="1">
                <a:defRPr sz="1000" kern="0">
                  <a:solidFill>
                    <a:srgbClr val="01617A"/>
                  </a:solidFill>
                  <a:uLnTx/>
                  <a:latin typeface="☞Gilroy-SemiBold" panose="00000700000000000000" pitchFamily="2" charset="0"/>
                  <a:ea typeface="Gilroy-Bold"/>
                  <a:cs typeface="Gilroy-Bold"/>
                </a:defRPr>
              </a:lvl1pPr>
            </a:lstStyle>
            <a:p>
              <a:r>
                <a:rPr sz="1100" b="1" err="1">
                  <a:latin typeface="☞Gilroy-Bold" panose="00000800000000000000"/>
                </a:rPr>
                <a:t>Gireendra</a:t>
              </a:r>
              <a:r>
                <a:rPr lang="en-US" sz="1100" b="1">
                  <a:latin typeface="☞Gilroy-Bold" panose="00000800000000000000"/>
                </a:rPr>
                <a:t> </a:t>
              </a:r>
              <a:r>
                <a:rPr sz="1100" b="1" err="1">
                  <a:latin typeface="☞Gilroy-Bold" panose="00000800000000000000"/>
                </a:rPr>
                <a:t>Kasmalkar</a:t>
              </a:r>
              <a:endParaRPr sz="1100" b="1">
                <a:latin typeface="☞Gilroy-Bold" panose="00000800000000000000"/>
              </a:endParaRPr>
            </a:p>
          </p:txBody>
        </p:sp>
        <p:sp>
          <p:nvSpPr>
            <p:cNvPr id="114" name="Founder and Chairman">
              <a:extLst>
                <a:ext uri="{FF2B5EF4-FFF2-40B4-BE49-F238E27FC236}">
                  <a16:creationId xmlns:a16="http://schemas.microsoft.com/office/drawing/2014/main" id="{3622B262-13B2-CAC0-BD46-5142850FA6F0}"/>
                </a:ext>
              </a:extLst>
            </p:cNvPr>
            <p:cNvSpPr txBox="1">
              <a:spLocks/>
            </p:cNvSpPr>
            <p:nvPr/>
          </p:nvSpPr>
          <p:spPr>
            <a:xfrm>
              <a:off x="1933017" y="1046143"/>
              <a:ext cx="1741889" cy="160724"/>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18625" tIns="18625" rIns="18625" bIns="18625" anchor="ctr">
              <a:spAutoFit/>
            </a:bodyPr>
            <a:lstStyle>
              <a:lvl1pPr algn="l">
                <a:defRPr sz="1300">
                  <a:solidFill>
                    <a:srgbClr val="4F4F4F"/>
                  </a:solidFill>
                  <a:latin typeface="Poppins Light"/>
                  <a:ea typeface="Poppins Light"/>
                  <a:cs typeface="Poppins Light"/>
                  <a:sym typeface="Poppins Light"/>
                </a:defRPr>
              </a:lvl1pPr>
            </a:lstStyle>
            <a:p>
              <a:pPr defTabSz="306095">
                <a:defRPr/>
              </a:pPr>
              <a:r>
                <a:rPr sz="800" b="1">
                  <a:solidFill>
                    <a:srgbClr val="01617A"/>
                  </a:solidFill>
                  <a:latin typeface="☞Gilroy-Bold" panose="00000800000000000000"/>
                </a:rPr>
                <a:t>Founder and Chairman</a:t>
              </a:r>
            </a:p>
          </p:txBody>
        </p:sp>
        <p:pic>
          <p:nvPicPr>
            <p:cNvPr id="115" name="1519910627657.jpeg" descr="1519910627657.jpeg">
              <a:extLst>
                <a:ext uri="{FF2B5EF4-FFF2-40B4-BE49-F238E27FC236}">
                  <a16:creationId xmlns:a16="http://schemas.microsoft.com/office/drawing/2014/main" id="{2CF3E1EB-F43E-3EDE-51B6-1CFA47781B24}"/>
                </a:ext>
              </a:extLst>
            </p:cNvPr>
            <p:cNvPicPr>
              <a:picLocks/>
            </p:cNvPicPr>
            <p:nvPr/>
          </p:nvPicPr>
          <p:blipFill>
            <a:blip r:embed="rId39" cstate="email">
              <a:extLst>
                <a:ext uri="{28A0092B-C50C-407E-A947-70E740481C1C}">
                  <a14:useLocalDpi xmlns:a14="http://schemas.microsoft.com/office/drawing/2010/main"/>
                </a:ext>
              </a:extLst>
            </a:blip>
            <a:stretch>
              <a:fillRect/>
            </a:stretch>
          </p:blipFill>
          <p:spPr>
            <a:xfrm>
              <a:off x="1933017" y="1362531"/>
              <a:ext cx="199624" cy="201889"/>
            </a:xfrm>
            <a:prstGeom prst="rect">
              <a:avLst/>
            </a:prstGeom>
            <a:ln w="12700">
              <a:miter lim="400000"/>
            </a:ln>
          </p:spPr>
        </p:pic>
        <p:pic>
          <p:nvPicPr>
            <p:cNvPr id="116" name="download4-231x182.png" descr="download4-231x182.png">
              <a:extLst>
                <a:ext uri="{FF2B5EF4-FFF2-40B4-BE49-F238E27FC236}">
                  <a16:creationId xmlns:a16="http://schemas.microsoft.com/office/drawing/2014/main" id="{4E882571-AF1B-6A52-5AB8-E9F414768715}"/>
                </a:ext>
              </a:extLst>
            </p:cNvPr>
            <p:cNvPicPr>
              <a:picLocks/>
            </p:cNvPicPr>
            <p:nvPr/>
          </p:nvPicPr>
          <p:blipFill rotWithShape="1">
            <a:blip r:embed="rId40" cstate="email">
              <a:extLst>
                <a:ext uri="{28A0092B-C50C-407E-A947-70E740481C1C}">
                  <a14:useLocalDpi xmlns:a14="http://schemas.microsoft.com/office/drawing/2010/main"/>
                </a:ext>
              </a:extLst>
            </a:blip>
            <a:srcRect t="35308"/>
            <a:stretch/>
          </p:blipFill>
          <p:spPr>
            <a:xfrm>
              <a:off x="2213417" y="1367974"/>
              <a:ext cx="370542" cy="191002"/>
            </a:xfrm>
            <a:prstGeom prst="rect">
              <a:avLst/>
            </a:prstGeom>
            <a:ln w="12700">
              <a:miter lim="400000"/>
            </a:ln>
          </p:spPr>
        </p:pic>
        <p:pic>
          <p:nvPicPr>
            <p:cNvPr id="117" name="xt35lqswsdjegz1ingtn.png" descr="xt35lqswsdjegz1ingtn.png">
              <a:extLst>
                <a:ext uri="{FF2B5EF4-FFF2-40B4-BE49-F238E27FC236}">
                  <a16:creationId xmlns:a16="http://schemas.microsoft.com/office/drawing/2014/main" id="{80F264C3-67B0-3E32-CD29-C13010E15305}"/>
                </a:ext>
              </a:extLst>
            </p:cNvPr>
            <p:cNvPicPr>
              <a:picLocks/>
            </p:cNvPicPr>
            <p:nvPr/>
          </p:nvPicPr>
          <p:blipFill rotWithShape="1">
            <a:blip r:embed="rId41" cstate="email">
              <a:extLst>
                <a:ext uri="{28A0092B-C50C-407E-A947-70E740481C1C}">
                  <a14:useLocalDpi xmlns:a14="http://schemas.microsoft.com/office/drawing/2010/main"/>
                </a:ext>
              </a:extLst>
            </a:blip>
            <a:srcRect l="17050" t="36801" r="20014" b="35923"/>
            <a:stretch/>
          </p:blipFill>
          <p:spPr>
            <a:xfrm>
              <a:off x="2663009" y="1346796"/>
              <a:ext cx="532397" cy="233359"/>
            </a:xfrm>
            <a:prstGeom prst="rect">
              <a:avLst/>
            </a:prstGeom>
            <a:ln w="12700">
              <a:miter lim="400000"/>
            </a:ln>
          </p:spPr>
        </p:pic>
      </p:grpSp>
    </p:spTree>
    <p:extLst>
      <p:ext uri="{BB962C8B-B14F-4D97-AF65-F5344CB8AC3E}">
        <p14:creationId xmlns:p14="http://schemas.microsoft.com/office/powerpoint/2010/main" val="2401993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083A60D1-56EA-1AF7-A50D-BB33B3E3DC48}"/>
              </a:ext>
            </a:extLst>
          </p:cNvPr>
          <p:cNvSpPr>
            <a:spLocks noGrp="1" noRot="1" noMove="1" noResize="1" noEditPoints="1" noAdjustHandles="1" noChangeArrowheads="1" noChangeShapeType="1"/>
          </p:cNvSpPr>
          <p:nvPr/>
        </p:nvSpPr>
        <p:spPr>
          <a:xfrm>
            <a:off x="0" y="-16882"/>
            <a:ext cx="9144000" cy="514350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 name="Rectangle 3">
            <a:extLst>
              <a:ext uri="{FF2B5EF4-FFF2-40B4-BE49-F238E27FC236}">
                <a16:creationId xmlns:a16="http://schemas.microsoft.com/office/drawing/2014/main" id="{0613DBBF-E596-A450-4F59-F2E7FCEAD801}"/>
              </a:ext>
            </a:extLst>
          </p:cNvPr>
          <p:cNvSpPr>
            <a:spLocks/>
          </p:cNvSpPr>
          <p:nvPr/>
        </p:nvSpPr>
        <p:spPr>
          <a:xfrm>
            <a:off x="4596169" y="2347467"/>
            <a:ext cx="957314" cy="33969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nvGrpSpPr>
          <p:cNvPr id="36" name="Group 35">
            <a:extLst>
              <a:ext uri="{FF2B5EF4-FFF2-40B4-BE49-F238E27FC236}">
                <a16:creationId xmlns:a16="http://schemas.microsoft.com/office/drawing/2014/main" id="{DDAC1BA2-41B7-1E72-049B-F80AEDDB994C}"/>
              </a:ext>
            </a:extLst>
          </p:cNvPr>
          <p:cNvGrpSpPr>
            <a:grpSpLocks/>
          </p:cNvGrpSpPr>
          <p:nvPr/>
        </p:nvGrpSpPr>
        <p:grpSpPr>
          <a:xfrm>
            <a:off x="5710304" y="1547736"/>
            <a:ext cx="1186716" cy="641099"/>
            <a:chOff x="3214080" y="1381707"/>
            <a:chExt cx="1186716" cy="641099"/>
          </a:xfrm>
        </p:grpSpPr>
        <p:pic>
          <p:nvPicPr>
            <p:cNvPr id="2" name="Picture 1" descr="A white background with red text&#10;&#10;Description automatically generated with low confidence">
              <a:extLst>
                <a:ext uri="{FF2B5EF4-FFF2-40B4-BE49-F238E27FC236}">
                  <a16:creationId xmlns:a16="http://schemas.microsoft.com/office/drawing/2014/main" id="{D1013690-1AA8-B721-9C5D-A1B065FAE4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080" y="1381707"/>
              <a:ext cx="1186716" cy="641099"/>
            </a:xfrm>
            <a:prstGeom prst="rect">
              <a:avLst/>
            </a:prstGeom>
          </p:spPr>
        </p:pic>
        <p:pic>
          <p:nvPicPr>
            <p:cNvPr id="5" name="Picture 4">
              <a:extLst>
                <a:ext uri="{FF2B5EF4-FFF2-40B4-BE49-F238E27FC236}">
                  <a16:creationId xmlns:a16="http://schemas.microsoft.com/office/drawing/2014/main" id="{F55293EA-398D-082B-9AC1-E355CDFFC5B7}"/>
                </a:ext>
              </a:extLst>
            </p:cNvPr>
            <p:cNvPicPr>
              <a:picLocks noChangeAspect="1"/>
            </p:cNvPicPr>
            <p:nvPr/>
          </p:nvPicPr>
          <p:blipFill>
            <a:blip r:embed="rId4"/>
            <a:stretch>
              <a:fillRect/>
            </a:stretch>
          </p:blipFill>
          <p:spPr>
            <a:xfrm>
              <a:off x="3378632" y="1536142"/>
              <a:ext cx="857612" cy="332228"/>
            </a:xfrm>
            <a:prstGeom prst="rect">
              <a:avLst/>
            </a:prstGeom>
          </p:spPr>
        </p:pic>
      </p:grpSp>
      <p:sp>
        <p:nvSpPr>
          <p:cNvPr id="3" name="Slide Number Placeholder 2">
            <a:extLst>
              <a:ext uri="{FF2B5EF4-FFF2-40B4-BE49-F238E27FC236}">
                <a16:creationId xmlns:a16="http://schemas.microsoft.com/office/drawing/2014/main" id="{096B5902-C0A5-EFB9-A155-73FE70B71EA2}"/>
              </a:ext>
            </a:extLst>
          </p:cNvPr>
          <p:cNvSpPr>
            <a:spLocks noGrp="1" noRot="1" noMove="1" noResize="1" noEditPoints="1" noAdjustHandles="1" noChangeArrowheads="1" noChangeShapeType="1"/>
          </p:cNvSpPr>
          <p:nvPr>
            <p:ph type="sldNum" sz="quarter" idx="11"/>
          </p:nvPr>
        </p:nvSpPr>
        <p:spPr/>
        <p:txBody>
          <a:bodyPr/>
          <a:lstStyle/>
          <a:p>
            <a:pPr defTabSz="306095">
              <a:defRPr/>
            </a:pPr>
            <a:fld id="{B1D216B8-C507-4535-935D-65E66B50FFF4}" type="slidenum">
              <a:rPr lang="en-US" sz="890" smtClean="0">
                <a:solidFill>
                  <a:srgbClr val="000000">
                    <a:lumMod val="65000"/>
                    <a:lumOff val="35000"/>
                  </a:srgbClr>
                </a:solidFill>
                <a:latin typeface="Poppins" panose="00000500000000000000" pitchFamily="2" charset="0"/>
                <a:cs typeface="Poppins" panose="00000500000000000000" pitchFamily="2" charset="0"/>
              </a:rPr>
              <a:pPr defTabSz="306095">
                <a:defRPr/>
              </a:pPr>
              <a:t>5</a:t>
            </a:fld>
            <a:endParaRPr lang="en-US" sz="890">
              <a:solidFill>
                <a:srgbClr val="000000">
                  <a:lumMod val="65000"/>
                  <a:lumOff val="35000"/>
                </a:srgbClr>
              </a:solidFill>
              <a:latin typeface="Poppins" panose="00000500000000000000" pitchFamily="2" charset="0"/>
              <a:cs typeface="Poppins" panose="00000500000000000000" pitchFamily="2" charset="0"/>
            </a:endParaRPr>
          </a:p>
        </p:txBody>
      </p:sp>
      <p:pic>
        <p:nvPicPr>
          <p:cNvPr id="41" name="Picture 40" descr="A picture containing text, font, logo, screenshot&#10;&#10;Description automatically generated">
            <a:extLst>
              <a:ext uri="{FF2B5EF4-FFF2-40B4-BE49-F238E27FC236}">
                <a16:creationId xmlns:a16="http://schemas.microsoft.com/office/drawing/2014/main" id="{5C659855-AF7D-4E05-96D4-41E13E94F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1905" y="4349474"/>
            <a:ext cx="1186716" cy="641099"/>
          </a:xfrm>
          <a:prstGeom prst="rect">
            <a:avLst/>
          </a:prstGeom>
        </p:spPr>
      </p:pic>
      <p:pic>
        <p:nvPicPr>
          <p:cNvPr id="42" name="Picture 41" descr="A close-up of a logo&#10;&#10;Description automatically generated with low confidence">
            <a:extLst>
              <a:ext uri="{FF2B5EF4-FFF2-40B4-BE49-F238E27FC236}">
                <a16:creationId xmlns:a16="http://schemas.microsoft.com/office/drawing/2014/main" id="{0994CC51-0BAE-5307-923E-4667BCF3080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10304" y="3634441"/>
            <a:ext cx="1186716" cy="641099"/>
          </a:xfrm>
          <a:prstGeom prst="rect">
            <a:avLst/>
          </a:prstGeom>
        </p:spPr>
      </p:pic>
      <p:pic>
        <p:nvPicPr>
          <p:cNvPr id="43" name="Picture 42" descr="A picture containing text, font, logo, symbol&#10;&#10;Description automatically generated">
            <a:extLst>
              <a:ext uri="{FF2B5EF4-FFF2-40B4-BE49-F238E27FC236}">
                <a16:creationId xmlns:a16="http://schemas.microsoft.com/office/drawing/2014/main" id="{2C0DA9F0-3521-24B9-4803-147C0BA8F9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4563" y="3634441"/>
            <a:ext cx="1186716" cy="641099"/>
          </a:xfrm>
          <a:prstGeom prst="rect">
            <a:avLst/>
          </a:prstGeom>
        </p:spPr>
      </p:pic>
      <p:pic>
        <p:nvPicPr>
          <p:cNvPr id="44" name="Picture 43" descr="A picture containing font, logo, symbol, graphics&#10;&#10;Description automatically generated">
            <a:extLst>
              <a:ext uri="{FF2B5EF4-FFF2-40B4-BE49-F238E27FC236}">
                <a16:creationId xmlns:a16="http://schemas.microsoft.com/office/drawing/2014/main" id="{585C6282-2DE9-5CD2-F208-FFAE494C74C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15449" y="3634441"/>
            <a:ext cx="1186716" cy="641099"/>
          </a:xfrm>
          <a:prstGeom prst="rect">
            <a:avLst/>
          </a:prstGeom>
        </p:spPr>
      </p:pic>
      <p:pic>
        <p:nvPicPr>
          <p:cNvPr id="45" name="Picture 44" descr="A picture containing font, symbol, rectangle, screenshot&#10;&#10;Description automatically generated">
            <a:extLst>
              <a:ext uri="{FF2B5EF4-FFF2-40B4-BE49-F238E27FC236}">
                <a16:creationId xmlns:a16="http://schemas.microsoft.com/office/drawing/2014/main" id="{9DFC81B0-A15A-225F-4532-3F106840CE6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6335" y="852760"/>
            <a:ext cx="1186716" cy="641099"/>
          </a:xfrm>
          <a:prstGeom prst="rect">
            <a:avLst/>
          </a:prstGeom>
        </p:spPr>
      </p:pic>
      <p:pic>
        <p:nvPicPr>
          <p:cNvPr id="47" name="Picture 46" descr="A white background with red text&#10;&#10;Description automatically generated with low confidence">
            <a:extLst>
              <a:ext uri="{FF2B5EF4-FFF2-40B4-BE49-F238E27FC236}">
                <a16:creationId xmlns:a16="http://schemas.microsoft.com/office/drawing/2014/main" id="{877BA76D-CEFB-B9FD-6F7B-16EA925D3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4563" y="2237981"/>
            <a:ext cx="1186716" cy="641099"/>
          </a:xfrm>
          <a:prstGeom prst="rect">
            <a:avLst/>
          </a:prstGeom>
        </p:spPr>
      </p:pic>
      <p:pic>
        <p:nvPicPr>
          <p:cNvPr id="48" name="Picture 47" descr="A picture containing rectangle, symbol, font, screenshot&#10;&#10;Description automatically generated">
            <a:extLst>
              <a:ext uri="{FF2B5EF4-FFF2-40B4-BE49-F238E27FC236}">
                <a16:creationId xmlns:a16="http://schemas.microsoft.com/office/drawing/2014/main" id="{F0369337-06BB-FA2A-FDE8-25D06558CA9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10304" y="2928226"/>
            <a:ext cx="1186716" cy="641099"/>
          </a:xfrm>
          <a:prstGeom prst="rect">
            <a:avLst/>
          </a:prstGeom>
        </p:spPr>
      </p:pic>
      <p:pic>
        <p:nvPicPr>
          <p:cNvPr id="52" name="Picture 51" descr="A picture containing screenshot, font, logo, rectangle&#10;&#10;Description automatically generated">
            <a:extLst>
              <a:ext uri="{FF2B5EF4-FFF2-40B4-BE49-F238E27FC236}">
                <a16:creationId xmlns:a16="http://schemas.microsoft.com/office/drawing/2014/main" id="{30182D92-DEC0-8D14-A750-71F21413648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3677" y="2928226"/>
            <a:ext cx="1186716" cy="641099"/>
          </a:xfrm>
          <a:prstGeom prst="rect">
            <a:avLst/>
          </a:prstGeom>
        </p:spPr>
      </p:pic>
      <p:pic>
        <p:nvPicPr>
          <p:cNvPr id="54" name="Picture 53" descr="A close-up of a logo&#10;&#10;Description automatically generated with medium confidence">
            <a:extLst>
              <a:ext uri="{FF2B5EF4-FFF2-40B4-BE49-F238E27FC236}">
                <a16:creationId xmlns:a16="http://schemas.microsoft.com/office/drawing/2014/main" id="{A4654521-75B3-5945-2C10-56F8E6041D9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84563" y="2928226"/>
            <a:ext cx="1186716" cy="641099"/>
          </a:xfrm>
          <a:prstGeom prst="rect">
            <a:avLst/>
          </a:prstGeom>
        </p:spPr>
      </p:pic>
      <p:pic>
        <p:nvPicPr>
          <p:cNvPr id="55" name="Picture 54" descr="A close-up of a logo&#10;&#10;Description automatically generated with medium confidence">
            <a:extLst>
              <a:ext uri="{FF2B5EF4-FFF2-40B4-BE49-F238E27FC236}">
                <a16:creationId xmlns:a16="http://schemas.microsoft.com/office/drawing/2014/main" id="{F34E99D4-55BC-6A45-8306-07010F4BAD0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6335" y="1547736"/>
            <a:ext cx="1186716" cy="641099"/>
          </a:xfrm>
          <a:prstGeom prst="rect">
            <a:avLst/>
          </a:prstGeom>
        </p:spPr>
      </p:pic>
      <p:pic>
        <p:nvPicPr>
          <p:cNvPr id="56" name="Picture 55" descr="A blue text on a white background&#10;&#10;Description automatically generated with low confidence">
            <a:extLst>
              <a:ext uri="{FF2B5EF4-FFF2-40B4-BE49-F238E27FC236}">
                <a16:creationId xmlns:a16="http://schemas.microsoft.com/office/drawing/2014/main" id="{CA69AF55-AAD3-19C4-D553-A3C188B5AAC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459944" y="4340656"/>
            <a:ext cx="1186716" cy="641099"/>
          </a:xfrm>
          <a:prstGeom prst="rect">
            <a:avLst/>
          </a:prstGeom>
        </p:spPr>
      </p:pic>
      <p:pic>
        <p:nvPicPr>
          <p:cNvPr id="58" name="Picture 57" descr="A picture containing font, symbol, graphics, logo&#10;&#10;Description automatically generated">
            <a:extLst>
              <a:ext uri="{FF2B5EF4-FFF2-40B4-BE49-F238E27FC236}">
                <a16:creationId xmlns:a16="http://schemas.microsoft.com/office/drawing/2014/main" id="{4F5BED58-0108-547A-5F6D-457392B51A0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15449" y="1547736"/>
            <a:ext cx="1186716" cy="641099"/>
          </a:xfrm>
          <a:prstGeom prst="rect">
            <a:avLst/>
          </a:prstGeom>
        </p:spPr>
      </p:pic>
      <p:pic>
        <p:nvPicPr>
          <p:cNvPr id="59" name="Picture 58" descr="A close-up of a logo&#10;&#10;Description automatically generated with medium confidence">
            <a:extLst>
              <a:ext uri="{FF2B5EF4-FFF2-40B4-BE49-F238E27FC236}">
                <a16:creationId xmlns:a16="http://schemas.microsoft.com/office/drawing/2014/main" id="{6E9CF5BB-2EAC-DEAE-2AA6-F3E38F26D8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15449" y="852760"/>
            <a:ext cx="1186716" cy="641099"/>
          </a:xfrm>
          <a:prstGeom prst="rect">
            <a:avLst/>
          </a:prstGeom>
        </p:spPr>
      </p:pic>
      <p:pic>
        <p:nvPicPr>
          <p:cNvPr id="60" name="Picture 59" descr="A picture containing text, font, screenshot, logo&#10;&#10;Description automatically generated">
            <a:extLst>
              <a:ext uri="{FF2B5EF4-FFF2-40B4-BE49-F238E27FC236}">
                <a16:creationId xmlns:a16="http://schemas.microsoft.com/office/drawing/2014/main" id="{55C16520-72AE-018D-E9AD-02F9D1DE665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91905" y="3634441"/>
            <a:ext cx="1186716" cy="641099"/>
          </a:xfrm>
          <a:prstGeom prst="rect">
            <a:avLst/>
          </a:prstGeom>
        </p:spPr>
      </p:pic>
      <p:pic>
        <p:nvPicPr>
          <p:cNvPr id="61" name="Picture 60" descr="A white sign with black text&#10;&#10;Description automatically generated with low confidence">
            <a:extLst>
              <a:ext uri="{FF2B5EF4-FFF2-40B4-BE49-F238E27FC236}">
                <a16:creationId xmlns:a16="http://schemas.microsoft.com/office/drawing/2014/main" id="{CE453828-3FFA-48EB-6AFF-F31B9777310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84563" y="1547736"/>
            <a:ext cx="1186716" cy="641099"/>
          </a:xfrm>
          <a:prstGeom prst="rect">
            <a:avLst/>
          </a:prstGeom>
        </p:spPr>
      </p:pic>
      <p:pic>
        <p:nvPicPr>
          <p:cNvPr id="62" name="Picture 61" descr="A logo on a white background&#10;&#10;Description automatically generated with low confidence">
            <a:extLst>
              <a:ext uri="{FF2B5EF4-FFF2-40B4-BE49-F238E27FC236}">
                <a16:creationId xmlns:a16="http://schemas.microsoft.com/office/drawing/2014/main" id="{9FBD89B4-C193-EE24-C647-214C17EC712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184563" y="4349474"/>
            <a:ext cx="1186716" cy="641099"/>
          </a:xfrm>
          <a:prstGeom prst="rect">
            <a:avLst/>
          </a:prstGeom>
        </p:spPr>
      </p:pic>
      <p:pic>
        <p:nvPicPr>
          <p:cNvPr id="63" name="Picture 62" descr="A blue and white logo&#10;&#10;Description automatically generated with low confidence">
            <a:extLst>
              <a:ext uri="{FF2B5EF4-FFF2-40B4-BE49-F238E27FC236}">
                <a16:creationId xmlns:a16="http://schemas.microsoft.com/office/drawing/2014/main" id="{7E7E589E-F718-7F0E-3849-1D5DF94238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53677" y="3634441"/>
            <a:ext cx="1186716" cy="641099"/>
          </a:xfrm>
          <a:prstGeom prst="rect">
            <a:avLst/>
          </a:prstGeom>
        </p:spPr>
      </p:pic>
      <p:pic>
        <p:nvPicPr>
          <p:cNvPr id="66" name="Picture 65" descr="A close-up of a logo&#10;&#10;Description automatically generated with medium confidence">
            <a:extLst>
              <a:ext uri="{FF2B5EF4-FFF2-40B4-BE49-F238E27FC236}">
                <a16:creationId xmlns:a16="http://schemas.microsoft.com/office/drawing/2014/main" id="{6B7299D6-6397-5E72-328B-0337F29657C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915449" y="4349474"/>
            <a:ext cx="1186716" cy="641099"/>
          </a:xfrm>
          <a:prstGeom prst="rect">
            <a:avLst/>
          </a:prstGeom>
        </p:spPr>
      </p:pic>
      <p:pic>
        <p:nvPicPr>
          <p:cNvPr id="70" name="Picture 69" descr="A blue and white logo&#10;&#10;Description automatically generated with low confidence">
            <a:extLst>
              <a:ext uri="{FF2B5EF4-FFF2-40B4-BE49-F238E27FC236}">
                <a16:creationId xmlns:a16="http://schemas.microsoft.com/office/drawing/2014/main" id="{43C74D35-DC83-7657-555E-7D715CE93C2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915449" y="2928226"/>
            <a:ext cx="1186716" cy="641099"/>
          </a:xfrm>
          <a:prstGeom prst="rect">
            <a:avLst/>
          </a:prstGeom>
        </p:spPr>
      </p:pic>
      <p:pic>
        <p:nvPicPr>
          <p:cNvPr id="73" name="Picture 72" descr="A picture containing font, screenshot, text, logo&#10;&#10;Description automatically generated">
            <a:extLst>
              <a:ext uri="{FF2B5EF4-FFF2-40B4-BE49-F238E27FC236}">
                <a16:creationId xmlns:a16="http://schemas.microsoft.com/office/drawing/2014/main" id="{86AC777D-C0FB-1E19-A07D-B9D4212491F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46335" y="2928226"/>
            <a:ext cx="1186716" cy="641099"/>
          </a:xfrm>
          <a:prstGeom prst="rect">
            <a:avLst/>
          </a:prstGeom>
        </p:spPr>
      </p:pic>
      <p:grpSp>
        <p:nvGrpSpPr>
          <p:cNvPr id="18" name="Group 17">
            <a:extLst>
              <a:ext uri="{FF2B5EF4-FFF2-40B4-BE49-F238E27FC236}">
                <a16:creationId xmlns:a16="http://schemas.microsoft.com/office/drawing/2014/main" id="{16FB6CAD-5860-8DDD-3BF1-9FBB353A1BA1}"/>
              </a:ext>
            </a:extLst>
          </p:cNvPr>
          <p:cNvGrpSpPr>
            <a:grpSpLocks/>
          </p:cNvGrpSpPr>
          <p:nvPr/>
        </p:nvGrpSpPr>
        <p:grpSpPr>
          <a:xfrm>
            <a:off x="646335" y="3634441"/>
            <a:ext cx="1186716" cy="641099"/>
            <a:chOff x="735013" y="2895955"/>
            <a:chExt cx="1225782" cy="662204"/>
          </a:xfrm>
        </p:grpSpPr>
        <p:pic>
          <p:nvPicPr>
            <p:cNvPr id="9" name="Picture 8" descr="A blue and white logo&#10;&#10;Description automatically generated with low confidence">
              <a:extLst>
                <a:ext uri="{FF2B5EF4-FFF2-40B4-BE49-F238E27FC236}">
                  <a16:creationId xmlns:a16="http://schemas.microsoft.com/office/drawing/2014/main" id="{A843A479-B378-0664-478E-1DB79322C7FB}"/>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35013" y="2895955"/>
              <a:ext cx="1225782" cy="662204"/>
            </a:xfrm>
            <a:prstGeom prst="rect">
              <a:avLst/>
            </a:prstGeom>
          </p:spPr>
        </p:pic>
        <p:sp>
          <p:nvSpPr>
            <p:cNvPr id="10" name="Rectangle 9">
              <a:extLst>
                <a:ext uri="{FF2B5EF4-FFF2-40B4-BE49-F238E27FC236}">
                  <a16:creationId xmlns:a16="http://schemas.microsoft.com/office/drawing/2014/main" id="{1F5E8C29-7101-49CD-C455-FFF969A66AE0}"/>
                </a:ext>
              </a:extLst>
            </p:cNvPr>
            <p:cNvSpPr>
              <a:spLocks/>
            </p:cNvSpPr>
            <p:nvPr/>
          </p:nvSpPr>
          <p:spPr>
            <a:xfrm>
              <a:off x="858925" y="3060179"/>
              <a:ext cx="988828" cy="35087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5" name="Picture 6">
              <a:extLst>
                <a:ext uri="{FF2B5EF4-FFF2-40B4-BE49-F238E27FC236}">
                  <a16:creationId xmlns:a16="http://schemas.microsoft.com/office/drawing/2014/main" id="{32EB73FF-8F93-D328-2A90-0D9E1A29019D}"/>
                </a:ext>
              </a:extLst>
            </p:cNvPr>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1152286" y="3027472"/>
              <a:ext cx="391638" cy="3991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B1593B51-1B58-A462-E947-C059E8B7AAA6}"/>
              </a:ext>
            </a:extLst>
          </p:cNvPr>
          <p:cNvGrpSpPr>
            <a:grpSpLocks/>
          </p:cNvGrpSpPr>
          <p:nvPr/>
        </p:nvGrpSpPr>
        <p:grpSpPr>
          <a:xfrm>
            <a:off x="4453677" y="1547736"/>
            <a:ext cx="1186716" cy="641099"/>
            <a:chOff x="4469939" y="689921"/>
            <a:chExt cx="1186716" cy="641099"/>
          </a:xfrm>
        </p:grpSpPr>
        <p:pic>
          <p:nvPicPr>
            <p:cNvPr id="17" name="Picture 16" descr="A white background with red text&#10;&#10;Description automatically generated with low confidence">
              <a:extLst>
                <a:ext uri="{FF2B5EF4-FFF2-40B4-BE49-F238E27FC236}">
                  <a16:creationId xmlns:a16="http://schemas.microsoft.com/office/drawing/2014/main" id="{7A7EC0B7-C8EE-8F5B-7A50-447EBF7C88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9939" y="689921"/>
              <a:ext cx="1186716" cy="641099"/>
            </a:xfrm>
            <a:prstGeom prst="rect">
              <a:avLst/>
            </a:prstGeom>
          </p:spPr>
        </p:pic>
        <p:sp>
          <p:nvSpPr>
            <p:cNvPr id="19" name="Rectangle 18">
              <a:extLst>
                <a:ext uri="{FF2B5EF4-FFF2-40B4-BE49-F238E27FC236}">
                  <a16:creationId xmlns:a16="http://schemas.microsoft.com/office/drawing/2014/main" id="{E0D8C431-9E53-F474-5932-53306AA4C1CB}"/>
                </a:ext>
              </a:extLst>
            </p:cNvPr>
            <p:cNvSpPr>
              <a:spLocks/>
            </p:cNvSpPr>
            <p:nvPr/>
          </p:nvSpPr>
          <p:spPr>
            <a:xfrm>
              <a:off x="4632325" y="829396"/>
              <a:ext cx="849820" cy="30407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6" name="Picture 15">
              <a:extLst>
                <a:ext uri="{FF2B5EF4-FFF2-40B4-BE49-F238E27FC236}">
                  <a16:creationId xmlns:a16="http://schemas.microsoft.com/office/drawing/2014/main" id="{C1EFD0B0-266D-2426-7720-9FBBED4C1754}"/>
                </a:ext>
              </a:extLst>
            </p:cNvPr>
            <p:cNvPicPr>
              <a:picLocks noChangeAspect="1"/>
            </p:cNvPicPr>
            <p:nvPr/>
          </p:nvPicPr>
          <p:blipFill>
            <a:blip r:embed="rId25"/>
            <a:stretch>
              <a:fillRect/>
            </a:stretch>
          </p:blipFill>
          <p:spPr>
            <a:xfrm>
              <a:off x="4726426" y="827865"/>
              <a:ext cx="686276" cy="365210"/>
            </a:xfrm>
            <a:prstGeom prst="rect">
              <a:avLst/>
            </a:prstGeom>
          </p:spPr>
        </p:pic>
      </p:grpSp>
      <p:grpSp>
        <p:nvGrpSpPr>
          <p:cNvPr id="30" name="Group 29">
            <a:extLst>
              <a:ext uri="{FF2B5EF4-FFF2-40B4-BE49-F238E27FC236}">
                <a16:creationId xmlns:a16="http://schemas.microsoft.com/office/drawing/2014/main" id="{428F35FC-2A91-8252-A435-8B91454A2711}"/>
              </a:ext>
            </a:extLst>
          </p:cNvPr>
          <p:cNvGrpSpPr>
            <a:grpSpLocks/>
          </p:cNvGrpSpPr>
          <p:nvPr/>
        </p:nvGrpSpPr>
        <p:grpSpPr>
          <a:xfrm>
            <a:off x="1915449" y="2237981"/>
            <a:ext cx="1186716" cy="641099"/>
            <a:chOff x="5883516" y="3603672"/>
            <a:chExt cx="1225782" cy="662204"/>
          </a:xfrm>
        </p:grpSpPr>
        <p:pic>
          <p:nvPicPr>
            <p:cNvPr id="20" name="Picture 19" descr="A blue and white logo&#10;&#10;Description automatically generated with low confidence">
              <a:extLst>
                <a:ext uri="{FF2B5EF4-FFF2-40B4-BE49-F238E27FC236}">
                  <a16:creationId xmlns:a16="http://schemas.microsoft.com/office/drawing/2014/main" id="{3CCC16C2-C623-09A6-8B09-9AE44C577AE7}"/>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883516" y="3603672"/>
              <a:ext cx="1225782" cy="662204"/>
            </a:xfrm>
            <a:prstGeom prst="rect">
              <a:avLst/>
            </a:prstGeom>
          </p:spPr>
        </p:pic>
        <p:sp>
          <p:nvSpPr>
            <p:cNvPr id="21" name="Rectangle 20">
              <a:extLst>
                <a:ext uri="{FF2B5EF4-FFF2-40B4-BE49-F238E27FC236}">
                  <a16:creationId xmlns:a16="http://schemas.microsoft.com/office/drawing/2014/main" id="{E4364233-8D37-D192-C6F6-FD819F8B6FF7}"/>
                </a:ext>
              </a:extLst>
            </p:cNvPr>
            <p:cNvSpPr>
              <a:spLocks/>
            </p:cNvSpPr>
            <p:nvPr/>
          </p:nvSpPr>
          <p:spPr>
            <a:xfrm>
              <a:off x="6007428" y="3767896"/>
              <a:ext cx="988828" cy="35087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27" name="Picture 8">
              <a:extLst>
                <a:ext uri="{FF2B5EF4-FFF2-40B4-BE49-F238E27FC236}">
                  <a16:creationId xmlns:a16="http://schemas.microsoft.com/office/drawing/2014/main" id="{AF6FF864-7D8B-7D38-D98D-8443D06BF03C}"/>
                </a:ext>
              </a:extLst>
            </p:cNvPr>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6280070" y="3713970"/>
              <a:ext cx="432674" cy="4326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13CCAF75-9E70-B821-F804-C468A9FA1AF4}"/>
              </a:ext>
            </a:extLst>
          </p:cNvPr>
          <p:cNvGrpSpPr>
            <a:grpSpLocks/>
          </p:cNvGrpSpPr>
          <p:nvPr/>
        </p:nvGrpSpPr>
        <p:grpSpPr>
          <a:xfrm>
            <a:off x="646335" y="2237981"/>
            <a:ext cx="1186716" cy="641099"/>
            <a:chOff x="7184571" y="2904886"/>
            <a:chExt cx="1225782" cy="662204"/>
          </a:xfrm>
        </p:grpSpPr>
        <p:pic>
          <p:nvPicPr>
            <p:cNvPr id="25" name="Picture 24" descr="A blue and white logo&#10;&#10;Description automatically generated with low confidence">
              <a:extLst>
                <a:ext uri="{FF2B5EF4-FFF2-40B4-BE49-F238E27FC236}">
                  <a16:creationId xmlns:a16="http://schemas.microsoft.com/office/drawing/2014/main" id="{2A06AAA5-A187-21C1-412D-984A5E50E1D2}"/>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184571" y="2904886"/>
              <a:ext cx="1225782" cy="662204"/>
            </a:xfrm>
            <a:prstGeom prst="rect">
              <a:avLst/>
            </a:prstGeom>
          </p:spPr>
        </p:pic>
        <p:sp>
          <p:nvSpPr>
            <p:cNvPr id="26" name="Rectangle 25">
              <a:extLst>
                <a:ext uri="{FF2B5EF4-FFF2-40B4-BE49-F238E27FC236}">
                  <a16:creationId xmlns:a16="http://schemas.microsoft.com/office/drawing/2014/main" id="{5E6CA0F8-ECB3-69F3-2A1B-5B864075E805}"/>
                </a:ext>
              </a:extLst>
            </p:cNvPr>
            <p:cNvSpPr>
              <a:spLocks/>
            </p:cNvSpPr>
            <p:nvPr/>
          </p:nvSpPr>
          <p:spPr>
            <a:xfrm>
              <a:off x="7308483" y="3069110"/>
              <a:ext cx="988828" cy="35087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28" name="Picture 2" descr="Airtel Logo and symbol, meaning, history, PNG, brand">
              <a:extLst>
                <a:ext uri="{FF2B5EF4-FFF2-40B4-BE49-F238E27FC236}">
                  <a16:creationId xmlns:a16="http://schemas.microsoft.com/office/drawing/2014/main" id="{FC45CB2F-5A2B-3DB4-EF70-D7701102CFF4}"/>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t="26174" b="20309"/>
            <a:stretch/>
          </p:blipFill>
          <p:spPr bwMode="auto">
            <a:xfrm>
              <a:off x="7382807" y="3099203"/>
              <a:ext cx="806098" cy="242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E137277E-4BEE-EE41-79C2-57302195A85F}"/>
              </a:ext>
            </a:extLst>
          </p:cNvPr>
          <p:cNvGrpSpPr>
            <a:grpSpLocks/>
          </p:cNvGrpSpPr>
          <p:nvPr/>
        </p:nvGrpSpPr>
        <p:grpSpPr>
          <a:xfrm>
            <a:off x="6991905" y="1547736"/>
            <a:ext cx="1186716" cy="641099"/>
            <a:chOff x="7202808" y="3583571"/>
            <a:chExt cx="1225782" cy="662204"/>
          </a:xfrm>
        </p:grpSpPr>
        <p:pic>
          <p:nvPicPr>
            <p:cNvPr id="22" name="Picture 21" descr="A picture containing logo, screenshot, graphics, font&#10;&#10;Description automatically generated">
              <a:extLst>
                <a:ext uri="{FF2B5EF4-FFF2-40B4-BE49-F238E27FC236}">
                  <a16:creationId xmlns:a16="http://schemas.microsoft.com/office/drawing/2014/main" id="{B95FBADA-5789-D1EB-3DE1-DC817621F91A}"/>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202808" y="3583571"/>
              <a:ext cx="1225782" cy="662204"/>
            </a:xfrm>
            <a:prstGeom prst="rect">
              <a:avLst/>
            </a:prstGeom>
          </p:spPr>
        </p:pic>
        <p:sp>
          <p:nvSpPr>
            <p:cNvPr id="23" name="Rectangle 22">
              <a:extLst>
                <a:ext uri="{FF2B5EF4-FFF2-40B4-BE49-F238E27FC236}">
                  <a16:creationId xmlns:a16="http://schemas.microsoft.com/office/drawing/2014/main" id="{ECE190C4-CF91-97BD-7083-1BB0038DAD17}"/>
                </a:ext>
              </a:extLst>
            </p:cNvPr>
            <p:cNvSpPr>
              <a:spLocks/>
            </p:cNvSpPr>
            <p:nvPr/>
          </p:nvSpPr>
          <p:spPr>
            <a:xfrm>
              <a:off x="7425951" y="3677928"/>
              <a:ext cx="830222" cy="4102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028" name="Picture 4">
              <a:extLst>
                <a:ext uri="{FF2B5EF4-FFF2-40B4-BE49-F238E27FC236}">
                  <a16:creationId xmlns:a16="http://schemas.microsoft.com/office/drawing/2014/main" id="{A0276E9A-EF09-5257-2369-6E29C61545EE}"/>
                </a:ext>
              </a:extLst>
            </p:cNvPr>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7336720" y="3702297"/>
              <a:ext cx="957958" cy="3533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6CC345EB-A492-06E4-E881-F0681EA2C66E}"/>
              </a:ext>
            </a:extLst>
          </p:cNvPr>
          <p:cNvGrpSpPr>
            <a:grpSpLocks/>
          </p:cNvGrpSpPr>
          <p:nvPr/>
        </p:nvGrpSpPr>
        <p:grpSpPr>
          <a:xfrm>
            <a:off x="6991905" y="2928226"/>
            <a:ext cx="1186716" cy="641099"/>
            <a:chOff x="7221859" y="4328117"/>
            <a:chExt cx="1225782" cy="662204"/>
          </a:xfrm>
        </p:grpSpPr>
        <p:pic>
          <p:nvPicPr>
            <p:cNvPr id="7" name="Picture 6" descr="A picture containing logo, screenshot, graphics, font&#10;&#10;Description automatically generated">
              <a:extLst>
                <a:ext uri="{FF2B5EF4-FFF2-40B4-BE49-F238E27FC236}">
                  <a16:creationId xmlns:a16="http://schemas.microsoft.com/office/drawing/2014/main" id="{26A74AB9-036B-B749-B684-70BE8D93482D}"/>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221859" y="4328117"/>
              <a:ext cx="1225782" cy="662204"/>
            </a:xfrm>
            <a:prstGeom prst="rect">
              <a:avLst/>
            </a:prstGeom>
          </p:spPr>
        </p:pic>
        <p:sp>
          <p:nvSpPr>
            <p:cNvPr id="14" name="Rectangle 13">
              <a:extLst>
                <a:ext uri="{FF2B5EF4-FFF2-40B4-BE49-F238E27FC236}">
                  <a16:creationId xmlns:a16="http://schemas.microsoft.com/office/drawing/2014/main" id="{573F851C-88AC-E5A4-F9B8-66D1C4EF43A2}"/>
                </a:ext>
              </a:extLst>
            </p:cNvPr>
            <p:cNvSpPr>
              <a:spLocks/>
            </p:cNvSpPr>
            <p:nvPr/>
          </p:nvSpPr>
          <p:spPr>
            <a:xfrm>
              <a:off x="7445002" y="4422474"/>
              <a:ext cx="830222" cy="4102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1" name="Picture 10">
              <a:extLst>
                <a:ext uri="{FF2B5EF4-FFF2-40B4-BE49-F238E27FC236}">
                  <a16:creationId xmlns:a16="http://schemas.microsoft.com/office/drawing/2014/main" id="{64F43555-20F3-941A-D6A6-69AD27F558FC}"/>
                </a:ext>
              </a:extLst>
            </p:cNvPr>
            <p:cNvPicPr>
              <a:picLocks noChangeAspect="1"/>
            </p:cNvPicPr>
            <p:nvPr/>
          </p:nvPicPr>
          <p:blipFill rotWithShape="1">
            <a:blip r:embed="rId30"/>
            <a:srcRect l="17645" t="34715" r="21822" b="20961"/>
            <a:stretch/>
          </p:blipFill>
          <p:spPr>
            <a:xfrm>
              <a:off x="7479409" y="4507518"/>
              <a:ext cx="765548" cy="327407"/>
            </a:xfrm>
            <a:prstGeom prst="rect">
              <a:avLst/>
            </a:prstGeom>
          </p:spPr>
        </p:pic>
      </p:grpSp>
      <p:grpSp>
        <p:nvGrpSpPr>
          <p:cNvPr id="34" name="Group 33">
            <a:extLst>
              <a:ext uri="{FF2B5EF4-FFF2-40B4-BE49-F238E27FC236}">
                <a16:creationId xmlns:a16="http://schemas.microsoft.com/office/drawing/2014/main" id="{9C7F12B7-8ACD-5814-6BBC-6E96FF0590C7}"/>
              </a:ext>
            </a:extLst>
          </p:cNvPr>
          <p:cNvGrpSpPr>
            <a:grpSpLocks/>
          </p:cNvGrpSpPr>
          <p:nvPr/>
        </p:nvGrpSpPr>
        <p:grpSpPr>
          <a:xfrm>
            <a:off x="4453677" y="2237981"/>
            <a:ext cx="1186716" cy="641099"/>
            <a:chOff x="4480222" y="1396667"/>
            <a:chExt cx="1186716" cy="641099"/>
          </a:xfrm>
        </p:grpSpPr>
        <p:pic>
          <p:nvPicPr>
            <p:cNvPr id="12" name="Picture 11" descr="A white background with red text&#10;&#10;Description automatically generated with low confidence">
              <a:extLst>
                <a:ext uri="{FF2B5EF4-FFF2-40B4-BE49-F238E27FC236}">
                  <a16:creationId xmlns:a16="http://schemas.microsoft.com/office/drawing/2014/main" id="{1342B0C1-00DF-5CDA-64C0-C3C40647E0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0222" y="1396667"/>
              <a:ext cx="1186716" cy="641099"/>
            </a:xfrm>
            <a:prstGeom prst="rect">
              <a:avLst/>
            </a:prstGeom>
          </p:spPr>
        </p:pic>
        <p:sp>
          <p:nvSpPr>
            <p:cNvPr id="13" name="Rectangle 12">
              <a:extLst>
                <a:ext uri="{FF2B5EF4-FFF2-40B4-BE49-F238E27FC236}">
                  <a16:creationId xmlns:a16="http://schemas.microsoft.com/office/drawing/2014/main" id="{88E59B54-E0F1-40C6-D13F-F483977BDE29}"/>
                </a:ext>
              </a:extLst>
            </p:cNvPr>
            <p:cNvSpPr>
              <a:spLocks/>
            </p:cNvSpPr>
            <p:nvPr/>
          </p:nvSpPr>
          <p:spPr>
            <a:xfrm>
              <a:off x="4664002" y="1536142"/>
              <a:ext cx="818143" cy="28358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051" name="Picture 1050">
              <a:extLst>
                <a:ext uri="{FF2B5EF4-FFF2-40B4-BE49-F238E27FC236}">
                  <a16:creationId xmlns:a16="http://schemas.microsoft.com/office/drawing/2014/main" id="{CA0207BC-B337-F9A6-B128-8697D495F79A}"/>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717718" y="1545515"/>
              <a:ext cx="703692" cy="294378"/>
            </a:xfrm>
            <a:prstGeom prst="rect">
              <a:avLst/>
            </a:prstGeom>
          </p:spPr>
        </p:pic>
      </p:grpSp>
      <p:grpSp>
        <p:nvGrpSpPr>
          <p:cNvPr id="82" name="Group 81">
            <a:extLst>
              <a:ext uri="{FF2B5EF4-FFF2-40B4-BE49-F238E27FC236}">
                <a16:creationId xmlns:a16="http://schemas.microsoft.com/office/drawing/2014/main" id="{066FCF12-DC0B-1198-FA54-E390477C8319}"/>
              </a:ext>
            </a:extLst>
          </p:cNvPr>
          <p:cNvGrpSpPr>
            <a:grpSpLocks/>
          </p:cNvGrpSpPr>
          <p:nvPr/>
        </p:nvGrpSpPr>
        <p:grpSpPr>
          <a:xfrm>
            <a:off x="5710304" y="2237981"/>
            <a:ext cx="1186716" cy="641099"/>
            <a:chOff x="5780336" y="1394944"/>
            <a:chExt cx="1186716" cy="641099"/>
          </a:xfrm>
        </p:grpSpPr>
        <p:grpSp>
          <p:nvGrpSpPr>
            <p:cNvPr id="38" name="Group 37">
              <a:extLst>
                <a:ext uri="{FF2B5EF4-FFF2-40B4-BE49-F238E27FC236}">
                  <a16:creationId xmlns:a16="http://schemas.microsoft.com/office/drawing/2014/main" id="{221E8421-2148-447E-79C8-B2BEAC7DECE7}"/>
                </a:ext>
              </a:extLst>
            </p:cNvPr>
            <p:cNvGrpSpPr>
              <a:grpSpLocks/>
            </p:cNvGrpSpPr>
            <p:nvPr/>
          </p:nvGrpSpPr>
          <p:grpSpPr>
            <a:xfrm>
              <a:off x="5780336" y="1394944"/>
              <a:ext cx="1186716" cy="641099"/>
              <a:chOff x="4480222" y="1396667"/>
              <a:chExt cx="1186716" cy="641099"/>
            </a:xfrm>
          </p:grpSpPr>
          <p:pic>
            <p:nvPicPr>
              <p:cNvPr id="39" name="Picture 38" descr="A white background with red text&#10;&#10;Description automatically generated with low confidence">
                <a:extLst>
                  <a:ext uri="{FF2B5EF4-FFF2-40B4-BE49-F238E27FC236}">
                    <a16:creationId xmlns:a16="http://schemas.microsoft.com/office/drawing/2014/main" id="{122FDF57-3E11-D68F-F6AC-F24638CB24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0222" y="1396667"/>
                <a:ext cx="1186716" cy="641099"/>
              </a:xfrm>
              <a:prstGeom prst="rect">
                <a:avLst/>
              </a:prstGeom>
            </p:spPr>
          </p:pic>
          <p:sp>
            <p:nvSpPr>
              <p:cNvPr id="40" name="Rectangle 39">
                <a:extLst>
                  <a:ext uri="{FF2B5EF4-FFF2-40B4-BE49-F238E27FC236}">
                    <a16:creationId xmlns:a16="http://schemas.microsoft.com/office/drawing/2014/main" id="{754E10BC-4DA3-A91F-75F6-482413BCC6E7}"/>
                  </a:ext>
                </a:extLst>
              </p:cNvPr>
              <p:cNvSpPr>
                <a:spLocks/>
              </p:cNvSpPr>
              <p:nvPr/>
            </p:nvSpPr>
            <p:spPr>
              <a:xfrm>
                <a:off x="4664002" y="1536142"/>
                <a:ext cx="818143" cy="28358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46" name="Picture 45">
                <a:extLst>
                  <a:ext uri="{FF2B5EF4-FFF2-40B4-BE49-F238E27FC236}">
                    <a16:creationId xmlns:a16="http://schemas.microsoft.com/office/drawing/2014/main" id="{6602B49F-8DFD-EA74-2994-07B608B9EC2A}"/>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717718" y="1545515"/>
                <a:ext cx="703692" cy="294378"/>
              </a:xfrm>
              <a:prstGeom prst="rect">
                <a:avLst/>
              </a:prstGeom>
            </p:spPr>
          </p:pic>
        </p:grpSp>
        <p:sp>
          <p:nvSpPr>
            <p:cNvPr id="6" name="object 14">
              <a:extLst>
                <a:ext uri="{FF2B5EF4-FFF2-40B4-BE49-F238E27FC236}">
                  <a16:creationId xmlns:a16="http://schemas.microsoft.com/office/drawing/2014/main" id="{14D5C0EB-ED79-84F3-C5DD-00D1ED235667}"/>
                </a:ext>
              </a:extLst>
            </p:cNvPr>
            <p:cNvSpPr>
              <a:spLocks/>
            </p:cNvSpPr>
            <p:nvPr/>
          </p:nvSpPr>
          <p:spPr>
            <a:xfrm>
              <a:off x="5926951" y="1515302"/>
              <a:ext cx="867347" cy="348331"/>
            </a:xfrm>
            <a:prstGeom prst="rect">
              <a:avLst/>
            </a:prstGeom>
            <a:blipFill>
              <a:blip r:embed="rId32" cstate="print"/>
              <a:stretch>
                <a:fillRect/>
              </a:stretch>
            </a:blipFill>
          </p:spPr>
          <p:txBody>
            <a:bodyPr wrap="square" lIns="0" tIns="0" rIns="0" bIns="0" rtlCol="0"/>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5600" b="0" i="0" u="none" strike="noStrike" kern="0" cap="none" spc="0" normalizeH="0" baseline="0" noProof="0">
                <a:ln>
                  <a:noFill/>
                </a:ln>
                <a:solidFill>
                  <a:srgbClr val="FFFFFF"/>
                </a:solidFill>
                <a:effectLst/>
                <a:uLnTx/>
                <a:uFillTx/>
                <a:latin typeface="Avenir Light"/>
                <a:sym typeface="Avenir Light"/>
              </a:endParaRPr>
            </a:p>
          </p:txBody>
        </p:sp>
      </p:grpSp>
      <p:grpSp>
        <p:nvGrpSpPr>
          <p:cNvPr id="81" name="Group 80">
            <a:extLst>
              <a:ext uri="{FF2B5EF4-FFF2-40B4-BE49-F238E27FC236}">
                <a16:creationId xmlns:a16="http://schemas.microsoft.com/office/drawing/2014/main" id="{8BB8AAB3-6E32-B3FA-093A-071D72D36AC8}"/>
              </a:ext>
            </a:extLst>
          </p:cNvPr>
          <p:cNvGrpSpPr>
            <a:grpSpLocks/>
          </p:cNvGrpSpPr>
          <p:nvPr/>
        </p:nvGrpSpPr>
        <p:grpSpPr>
          <a:xfrm>
            <a:off x="6991905" y="2237981"/>
            <a:ext cx="1186716" cy="641099"/>
            <a:chOff x="6988245" y="1397472"/>
            <a:chExt cx="1186716" cy="641099"/>
          </a:xfrm>
        </p:grpSpPr>
        <p:grpSp>
          <p:nvGrpSpPr>
            <p:cNvPr id="50" name="Group 49">
              <a:extLst>
                <a:ext uri="{FF2B5EF4-FFF2-40B4-BE49-F238E27FC236}">
                  <a16:creationId xmlns:a16="http://schemas.microsoft.com/office/drawing/2014/main" id="{BCB57294-5758-52F9-DED7-D7633DFB71AE}"/>
                </a:ext>
              </a:extLst>
            </p:cNvPr>
            <p:cNvGrpSpPr>
              <a:grpSpLocks/>
            </p:cNvGrpSpPr>
            <p:nvPr/>
          </p:nvGrpSpPr>
          <p:grpSpPr>
            <a:xfrm>
              <a:off x="6988245" y="1397472"/>
              <a:ext cx="1186716" cy="641099"/>
              <a:chOff x="4480222" y="1396667"/>
              <a:chExt cx="1186716" cy="641099"/>
            </a:xfrm>
          </p:grpSpPr>
          <p:pic>
            <p:nvPicPr>
              <p:cNvPr id="51" name="Picture 50" descr="A white background with red text&#10;&#10;Description automatically generated with low confidence">
                <a:extLst>
                  <a:ext uri="{FF2B5EF4-FFF2-40B4-BE49-F238E27FC236}">
                    <a16:creationId xmlns:a16="http://schemas.microsoft.com/office/drawing/2014/main" id="{82A4C0E3-CE40-87FC-17DD-0425B62179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0222" y="1396667"/>
                <a:ext cx="1186716" cy="641099"/>
              </a:xfrm>
              <a:prstGeom prst="rect">
                <a:avLst/>
              </a:prstGeom>
            </p:spPr>
          </p:pic>
          <p:sp>
            <p:nvSpPr>
              <p:cNvPr id="57" name="Rectangle 56">
                <a:extLst>
                  <a:ext uri="{FF2B5EF4-FFF2-40B4-BE49-F238E27FC236}">
                    <a16:creationId xmlns:a16="http://schemas.microsoft.com/office/drawing/2014/main" id="{49CDE4BC-DFF5-C4FA-BC92-2392E25BB8CF}"/>
                  </a:ext>
                </a:extLst>
              </p:cNvPr>
              <p:cNvSpPr>
                <a:spLocks/>
              </p:cNvSpPr>
              <p:nvPr/>
            </p:nvSpPr>
            <p:spPr>
              <a:xfrm>
                <a:off x="4664002" y="1536142"/>
                <a:ext cx="818143" cy="28358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64" name="Picture 63">
                <a:extLst>
                  <a:ext uri="{FF2B5EF4-FFF2-40B4-BE49-F238E27FC236}">
                    <a16:creationId xmlns:a16="http://schemas.microsoft.com/office/drawing/2014/main" id="{820BB752-EB37-CAD1-EA06-E27527031361}"/>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717718" y="1545515"/>
                <a:ext cx="703692" cy="294378"/>
              </a:xfrm>
              <a:prstGeom prst="rect">
                <a:avLst/>
              </a:prstGeom>
            </p:spPr>
          </p:pic>
        </p:grpSp>
        <p:sp>
          <p:nvSpPr>
            <p:cNvPr id="65" name="Rectangle 64">
              <a:extLst>
                <a:ext uri="{FF2B5EF4-FFF2-40B4-BE49-F238E27FC236}">
                  <a16:creationId xmlns:a16="http://schemas.microsoft.com/office/drawing/2014/main" id="{B1576503-18EA-ADCA-CADC-5287247B6F8A}"/>
                </a:ext>
              </a:extLst>
            </p:cNvPr>
            <p:cNvSpPr>
              <a:spLocks/>
            </p:cNvSpPr>
            <p:nvPr/>
          </p:nvSpPr>
          <p:spPr>
            <a:xfrm>
              <a:off x="7165137" y="1515302"/>
              <a:ext cx="802526" cy="37256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33" name="Picture 32" descr="Microsoft unveils its new logo, the first major change in 25 years - The  Verge">
              <a:extLst>
                <a:ext uri="{FF2B5EF4-FFF2-40B4-BE49-F238E27FC236}">
                  <a16:creationId xmlns:a16="http://schemas.microsoft.com/office/drawing/2014/main" id="{034DBFEA-55B6-B56B-2C22-DD4EA310FF93}"/>
                </a:ext>
              </a:extLst>
            </p:cNvPr>
            <p:cNvPicPr>
              <a:picLocks noChangeAspect="1"/>
            </p:cNvPicPr>
            <p:nvPr/>
          </p:nvPicPr>
          <p:blipFill rotWithShape="1">
            <a:blip r:embed="rId33" cstate="print">
              <a:clrChange>
                <a:clrFrom>
                  <a:srgbClr val="FFFFFF"/>
                </a:clrFrom>
                <a:clrTo>
                  <a:srgbClr val="FFFFFF">
                    <a:alpha val="0"/>
                  </a:srgbClr>
                </a:clrTo>
              </a:clrChange>
              <a:extLst>
                <a:ext uri="{28A0092B-C50C-407E-A947-70E740481C1C}">
                  <a14:useLocalDpi xmlns:a14="http://schemas.microsoft.com/office/drawing/2010/main"/>
                </a:ext>
              </a:extLst>
            </a:blip>
            <a:srcRect l="8653" t="31191" r="10599" b="31191"/>
            <a:stretch/>
          </p:blipFill>
          <p:spPr bwMode="auto">
            <a:xfrm>
              <a:off x="7134871" y="1584367"/>
              <a:ext cx="885431" cy="2749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Group 79">
            <a:extLst>
              <a:ext uri="{FF2B5EF4-FFF2-40B4-BE49-F238E27FC236}">
                <a16:creationId xmlns:a16="http://schemas.microsoft.com/office/drawing/2014/main" id="{08F1B08B-3913-8623-B81F-702538D6D7FE}"/>
              </a:ext>
            </a:extLst>
          </p:cNvPr>
          <p:cNvGrpSpPr>
            <a:grpSpLocks/>
          </p:cNvGrpSpPr>
          <p:nvPr/>
        </p:nvGrpSpPr>
        <p:grpSpPr>
          <a:xfrm>
            <a:off x="646335" y="4349474"/>
            <a:ext cx="1186716" cy="641099"/>
            <a:chOff x="679676" y="4245570"/>
            <a:chExt cx="1186716" cy="641099"/>
          </a:xfrm>
        </p:grpSpPr>
        <p:grpSp>
          <p:nvGrpSpPr>
            <p:cNvPr id="67" name="Group 66">
              <a:extLst>
                <a:ext uri="{FF2B5EF4-FFF2-40B4-BE49-F238E27FC236}">
                  <a16:creationId xmlns:a16="http://schemas.microsoft.com/office/drawing/2014/main" id="{FAFADBB7-6F4A-D522-AC31-4F422DDF2655}"/>
                </a:ext>
              </a:extLst>
            </p:cNvPr>
            <p:cNvGrpSpPr>
              <a:grpSpLocks/>
            </p:cNvGrpSpPr>
            <p:nvPr/>
          </p:nvGrpSpPr>
          <p:grpSpPr>
            <a:xfrm>
              <a:off x="679676" y="4245570"/>
              <a:ext cx="1186716" cy="641099"/>
              <a:chOff x="4480222" y="1396667"/>
              <a:chExt cx="1186716" cy="641099"/>
            </a:xfrm>
          </p:grpSpPr>
          <p:pic>
            <p:nvPicPr>
              <p:cNvPr id="68" name="Picture 67" descr="A white background with red text&#10;&#10;Description automatically generated with low confidence">
                <a:extLst>
                  <a:ext uri="{FF2B5EF4-FFF2-40B4-BE49-F238E27FC236}">
                    <a16:creationId xmlns:a16="http://schemas.microsoft.com/office/drawing/2014/main" id="{D58B9BF6-567E-469D-428D-089782D092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0222" y="1396667"/>
                <a:ext cx="1186716" cy="641099"/>
              </a:xfrm>
              <a:prstGeom prst="rect">
                <a:avLst/>
              </a:prstGeom>
            </p:spPr>
          </p:pic>
          <p:sp>
            <p:nvSpPr>
              <p:cNvPr id="77" name="Rectangle 76">
                <a:extLst>
                  <a:ext uri="{FF2B5EF4-FFF2-40B4-BE49-F238E27FC236}">
                    <a16:creationId xmlns:a16="http://schemas.microsoft.com/office/drawing/2014/main" id="{E0877D7F-B724-BA99-BA87-D484F546A104}"/>
                  </a:ext>
                </a:extLst>
              </p:cNvPr>
              <p:cNvSpPr>
                <a:spLocks/>
              </p:cNvSpPr>
              <p:nvPr/>
            </p:nvSpPr>
            <p:spPr>
              <a:xfrm>
                <a:off x="4664002" y="1536142"/>
                <a:ext cx="818143" cy="28358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78" name="Picture 77">
                <a:extLst>
                  <a:ext uri="{FF2B5EF4-FFF2-40B4-BE49-F238E27FC236}">
                    <a16:creationId xmlns:a16="http://schemas.microsoft.com/office/drawing/2014/main" id="{9C107E6F-B0C8-4920-1C45-8E0824A7A692}"/>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717718" y="1545515"/>
                <a:ext cx="703692" cy="294378"/>
              </a:xfrm>
              <a:prstGeom prst="rect">
                <a:avLst/>
              </a:prstGeom>
            </p:spPr>
          </p:pic>
        </p:grpSp>
        <p:sp>
          <p:nvSpPr>
            <p:cNvPr id="79" name="Rectangle 78">
              <a:extLst>
                <a:ext uri="{FF2B5EF4-FFF2-40B4-BE49-F238E27FC236}">
                  <a16:creationId xmlns:a16="http://schemas.microsoft.com/office/drawing/2014/main" id="{FD0EC0A9-9EB3-4087-E1E3-784A055C0399}"/>
                </a:ext>
              </a:extLst>
            </p:cNvPr>
            <p:cNvSpPr>
              <a:spLocks/>
            </p:cNvSpPr>
            <p:nvPr/>
          </p:nvSpPr>
          <p:spPr>
            <a:xfrm>
              <a:off x="874728" y="4374248"/>
              <a:ext cx="746136" cy="38642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37" name="Picture 2">
              <a:extLst>
                <a:ext uri="{FF2B5EF4-FFF2-40B4-BE49-F238E27FC236}">
                  <a16:creationId xmlns:a16="http://schemas.microsoft.com/office/drawing/2014/main" id="{3E3E4132-A983-1683-AFF2-790EB670CD15}"/>
                </a:ext>
              </a:extLst>
            </p:cNvPr>
            <p:cNvPicPr>
              <a:picLocks noChangeAspect="1"/>
            </p:cNvPicPr>
            <p:nvPr/>
          </p:nvPicPr>
          <p:blipFill>
            <a:blip r:embed="rId34" cstate="print">
              <a:extLst>
                <a:ext uri="{28A0092B-C50C-407E-A947-70E740481C1C}">
                  <a14:useLocalDpi xmlns:a14="http://schemas.microsoft.com/office/drawing/2010/main"/>
                </a:ext>
              </a:extLst>
            </a:blip>
            <a:srcRect/>
            <a:stretch>
              <a:fillRect/>
            </a:stretch>
          </p:blipFill>
          <p:spPr bwMode="auto">
            <a:xfrm>
              <a:off x="869899" y="4490298"/>
              <a:ext cx="785236" cy="1279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 74">
            <a:extLst>
              <a:ext uri="{FF2B5EF4-FFF2-40B4-BE49-F238E27FC236}">
                <a16:creationId xmlns:a16="http://schemas.microsoft.com/office/drawing/2014/main" id="{A322CE63-94CB-73AF-93C4-C5B6A17BC9DD}"/>
              </a:ext>
            </a:extLst>
          </p:cNvPr>
          <p:cNvGrpSpPr>
            <a:grpSpLocks/>
          </p:cNvGrpSpPr>
          <p:nvPr/>
        </p:nvGrpSpPr>
        <p:grpSpPr>
          <a:xfrm>
            <a:off x="5710304" y="4349474"/>
            <a:ext cx="1186716" cy="641099"/>
            <a:chOff x="671573" y="2895223"/>
            <a:chExt cx="1186716" cy="641099"/>
          </a:xfrm>
        </p:grpSpPr>
        <p:pic>
          <p:nvPicPr>
            <p:cNvPr id="83" name="Picture 82" descr="A picture containing font, symbol, rectangle, screenshot&#10;&#10;Description automatically generated">
              <a:extLst>
                <a:ext uri="{FF2B5EF4-FFF2-40B4-BE49-F238E27FC236}">
                  <a16:creationId xmlns:a16="http://schemas.microsoft.com/office/drawing/2014/main" id="{10805079-9397-0602-4AA9-3D4A88672D0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573" y="2895223"/>
              <a:ext cx="1186716" cy="641099"/>
            </a:xfrm>
            <a:prstGeom prst="rect">
              <a:avLst/>
            </a:prstGeom>
          </p:spPr>
        </p:pic>
        <p:sp>
          <p:nvSpPr>
            <p:cNvPr id="71" name="Rectangle 70">
              <a:extLst>
                <a:ext uri="{FF2B5EF4-FFF2-40B4-BE49-F238E27FC236}">
                  <a16:creationId xmlns:a16="http://schemas.microsoft.com/office/drawing/2014/main" id="{994E6A5F-FC0B-6049-225A-E68D87BA5EB3}"/>
                </a:ext>
              </a:extLst>
            </p:cNvPr>
            <p:cNvSpPr>
              <a:spLocks/>
            </p:cNvSpPr>
            <p:nvPr/>
          </p:nvSpPr>
          <p:spPr>
            <a:xfrm>
              <a:off x="852431" y="3002475"/>
              <a:ext cx="802526" cy="37256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74" name="Picture 73" descr="A picture containing font, text, graphics, screenshot&#10;&#10;Description automatically generated">
              <a:extLst>
                <a:ext uri="{FF2B5EF4-FFF2-40B4-BE49-F238E27FC236}">
                  <a16:creationId xmlns:a16="http://schemas.microsoft.com/office/drawing/2014/main" id="{11BB6B24-E8EB-BBF9-5C26-E4B995A1B17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29470" y="3094037"/>
              <a:ext cx="862890" cy="280100"/>
            </a:xfrm>
            <a:prstGeom prst="rect">
              <a:avLst/>
            </a:prstGeom>
          </p:spPr>
        </p:pic>
      </p:grpSp>
      <p:grpSp>
        <p:nvGrpSpPr>
          <p:cNvPr id="1041" name="Group 1040">
            <a:extLst>
              <a:ext uri="{FF2B5EF4-FFF2-40B4-BE49-F238E27FC236}">
                <a16:creationId xmlns:a16="http://schemas.microsoft.com/office/drawing/2014/main" id="{8C8533B9-3B9D-5883-85D1-59C684FDE671}"/>
              </a:ext>
            </a:extLst>
          </p:cNvPr>
          <p:cNvGrpSpPr>
            <a:grpSpLocks/>
          </p:cNvGrpSpPr>
          <p:nvPr/>
        </p:nvGrpSpPr>
        <p:grpSpPr>
          <a:xfrm>
            <a:off x="4453677" y="852760"/>
            <a:ext cx="1186716" cy="641099"/>
            <a:chOff x="4466985" y="852760"/>
            <a:chExt cx="1186716" cy="641099"/>
          </a:xfrm>
        </p:grpSpPr>
        <p:grpSp>
          <p:nvGrpSpPr>
            <p:cNvPr id="1030" name="Group 1029">
              <a:extLst>
                <a:ext uri="{FF2B5EF4-FFF2-40B4-BE49-F238E27FC236}">
                  <a16:creationId xmlns:a16="http://schemas.microsoft.com/office/drawing/2014/main" id="{9E677541-043E-0D14-0D32-25932B5B4D2D}"/>
                </a:ext>
              </a:extLst>
            </p:cNvPr>
            <p:cNvGrpSpPr>
              <a:grpSpLocks/>
            </p:cNvGrpSpPr>
            <p:nvPr/>
          </p:nvGrpSpPr>
          <p:grpSpPr>
            <a:xfrm>
              <a:off x="4466985" y="852760"/>
              <a:ext cx="1186716" cy="641099"/>
              <a:chOff x="3204525" y="852760"/>
              <a:chExt cx="1186716" cy="641099"/>
            </a:xfrm>
          </p:grpSpPr>
          <p:pic>
            <p:nvPicPr>
              <p:cNvPr id="1031" name="Picture 1030" descr="A close-up of a logo&#10;&#10;Description automatically generated with medium confidence">
                <a:extLst>
                  <a:ext uri="{FF2B5EF4-FFF2-40B4-BE49-F238E27FC236}">
                    <a16:creationId xmlns:a16="http://schemas.microsoft.com/office/drawing/2014/main" id="{6FD3F141-B440-AF6F-BC7B-20FD40287D7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204525" y="852760"/>
                <a:ext cx="1186716" cy="641099"/>
              </a:xfrm>
              <a:prstGeom prst="rect">
                <a:avLst/>
              </a:prstGeom>
            </p:spPr>
          </p:pic>
          <p:sp>
            <p:nvSpPr>
              <p:cNvPr id="1032" name="Rectangle 1031">
                <a:extLst>
                  <a:ext uri="{FF2B5EF4-FFF2-40B4-BE49-F238E27FC236}">
                    <a16:creationId xmlns:a16="http://schemas.microsoft.com/office/drawing/2014/main" id="{6F9CABA2-205C-AE5E-D5C0-84EC297A34CF}"/>
                  </a:ext>
                </a:extLst>
              </p:cNvPr>
              <p:cNvSpPr>
                <a:spLocks/>
              </p:cNvSpPr>
              <p:nvPr/>
            </p:nvSpPr>
            <p:spPr>
              <a:xfrm>
                <a:off x="3282950" y="960120"/>
                <a:ext cx="1037590" cy="3420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pic>
          <p:nvPicPr>
            <p:cNvPr id="49" name="Picture 48">
              <a:extLst>
                <a:ext uri="{FF2B5EF4-FFF2-40B4-BE49-F238E27FC236}">
                  <a16:creationId xmlns:a16="http://schemas.microsoft.com/office/drawing/2014/main" id="{987AB11E-3DC4-13B2-BC69-9F15FA435F98}"/>
                </a:ext>
              </a:extLst>
            </p:cNvPr>
            <p:cNvPicPr>
              <a:picLocks noChangeAspect="1"/>
            </p:cNvPicPr>
            <p:nvPr/>
          </p:nvPicPr>
          <p:blipFill>
            <a:blip r:embed="rId36"/>
            <a:stretch>
              <a:fillRect/>
            </a:stretch>
          </p:blipFill>
          <p:spPr>
            <a:xfrm>
              <a:off x="4747800" y="905108"/>
              <a:ext cx="551213" cy="482311"/>
            </a:xfrm>
            <a:prstGeom prst="rect">
              <a:avLst/>
            </a:prstGeom>
          </p:spPr>
        </p:pic>
      </p:grpSp>
      <p:grpSp>
        <p:nvGrpSpPr>
          <p:cNvPr id="1039" name="Group 1038">
            <a:extLst>
              <a:ext uri="{FF2B5EF4-FFF2-40B4-BE49-F238E27FC236}">
                <a16:creationId xmlns:a16="http://schemas.microsoft.com/office/drawing/2014/main" id="{FF5DE7D3-657D-20AF-A1C7-76EED5516F2C}"/>
              </a:ext>
            </a:extLst>
          </p:cNvPr>
          <p:cNvGrpSpPr>
            <a:grpSpLocks/>
          </p:cNvGrpSpPr>
          <p:nvPr/>
        </p:nvGrpSpPr>
        <p:grpSpPr>
          <a:xfrm>
            <a:off x="6991905" y="852760"/>
            <a:ext cx="1186716" cy="641099"/>
            <a:chOff x="6991905" y="852760"/>
            <a:chExt cx="1186716" cy="641099"/>
          </a:xfrm>
        </p:grpSpPr>
        <p:grpSp>
          <p:nvGrpSpPr>
            <p:cNvPr id="1036" name="Group 1035">
              <a:extLst>
                <a:ext uri="{FF2B5EF4-FFF2-40B4-BE49-F238E27FC236}">
                  <a16:creationId xmlns:a16="http://schemas.microsoft.com/office/drawing/2014/main" id="{DA00C342-F2F6-DA9F-AD2D-7A52C159A607}"/>
                </a:ext>
              </a:extLst>
            </p:cNvPr>
            <p:cNvGrpSpPr>
              <a:grpSpLocks/>
            </p:cNvGrpSpPr>
            <p:nvPr/>
          </p:nvGrpSpPr>
          <p:grpSpPr>
            <a:xfrm>
              <a:off x="6991905" y="852760"/>
              <a:ext cx="1186716" cy="641099"/>
              <a:chOff x="3204525" y="852760"/>
              <a:chExt cx="1186716" cy="641099"/>
            </a:xfrm>
          </p:grpSpPr>
          <p:pic>
            <p:nvPicPr>
              <p:cNvPr id="1037" name="Picture 1036" descr="A close-up of a logo&#10;&#10;Description automatically generated with medium confidence">
                <a:extLst>
                  <a:ext uri="{FF2B5EF4-FFF2-40B4-BE49-F238E27FC236}">
                    <a16:creationId xmlns:a16="http://schemas.microsoft.com/office/drawing/2014/main" id="{9269EAFC-88F9-C0FA-D951-D03276DB97A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204525" y="852760"/>
                <a:ext cx="1186716" cy="641099"/>
              </a:xfrm>
              <a:prstGeom prst="rect">
                <a:avLst/>
              </a:prstGeom>
            </p:spPr>
          </p:pic>
          <p:sp>
            <p:nvSpPr>
              <p:cNvPr id="1038" name="Rectangle 1037">
                <a:extLst>
                  <a:ext uri="{FF2B5EF4-FFF2-40B4-BE49-F238E27FC236}">
                    <a16:creationId xmlns:a16="http://schemas.microsoft.com/office/drawing/2014/main" id="{7C0E1A62-81E3-155D-5490-816A15881595}"/>
                  </a:ext>
                </a:extLst>
              </p:cNvPr>
              <p:cNvSpPr>
                <a:spLocks/>
              </p:cNvSpPr>
              <p:nvPr/>
            </p:nvSpPr>
            <p:spPr>
              <a:xfrm>
                <a:off x="3282950" y="960120"/>
                <a:ext cx="1037590" cy="3420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pic>
          <p:nvPicPr>
            <p:cNvPr id="84" name="Picture 83" descr="A red square with a white circle with yellow rings around it&#10;&#10;Description automatically generated">
              <a:extLst>
                <a:ext uri="{FF2B5EF4-FFF2-40B4-BE49-F238E27FC236}">
                  <a16:creationId xmlns:a16="http://schemas.microsoft.com/office/drawing/2014/main" id="{EF2ABC0B-8134-8288-C57D-E4D32910B560}"/>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7338655" y="899654"/>
              <a:ext cx="516296" cy="516296"/>
            </a:xfrm>
            <a:prstGeom prst="rect">
              <a:avLst/>
            </a:prstGeom>
          </p:spPr>
        </p:pic>
      </p:grpSp>
      <p:grpSp>
        <p:nvGrpSpPr>
          <p:cNvPr id="1040" name="Group 1039">
            <a:extLst>
              <a:ext uri="{FF2B5EF4-FFF2-40B4-BE49-F238E27FC236}">
                <a16:creationId xmlns:a16="http://schemas.microsoft.com/office/drawing/2014/main" id="{F8EF2091-AF2F-6EBF-8950-442CD0CB02C3}"/>
              </a:ext>
            </a:extLst>
          </p:cNvPr>
          <p:cNvGrpSpPr>
            <a:grpSpLocks/>
          </p:cNvGrpSpPr>
          <p:nvPr/>
        </p:nvGrpSpPr>
        <p:grpSpPr>
          <a:xfrm>
            <a:off x="5710304" y="852760"/>
            <a:ext cx="1186716" cy="641099"/>
            <a:chOff x="5729445" y="852760"/>
            <a:chExt cx="1186716" cy="641099"/>
          </a:xfrm>
        </p:grpSpPr>
        <p:grpSp>
          <p:nvGrpSpPr>
            <p:cNvPr id="1033" name="Group 1032">
              <a:extLst>
                <a:ext uri="{FF2B5EF4-FFF2-40B4-BE49-F238E27FC236}">
                  <a16:creationId xmlns:a16="http://schemas.microsoft.com/office/drawing/2014/main" id="{CBFFC33C-ADDE-AC6E-545E-372688608E5F}"/>
                </a:ext>
              </a:extLst>
            </p:cNvPr>
            <p:cNvGrpSpPr>
              <a:grpSpLocks/>
            </p:cNvGrpSpPr>
            <p:nvPr/>
          </p:nvGrpSpPr>
          <p:grpSpPr>
            <a:xfrm>
              <a:off x="5729445" y="852760"/>
              <a:ext cx="1186716" cy="641099"/>
              <a:chOff x="3204525" y="852760"/>
              <a:chExt cx="1186716" cy="641099"/>
            </a:xfrm>
          </p:grpSpPr>
          <p:pic>
            <p:nvPicPr>
              <p:cNvPr id="1034" name="Picture 1033" descr="A close-up of a logo&#10;&#10;Description automatically generated with medium confidence">
                <a:extLst>
                  <a:ext uri="{FF2B5EF4-FFF2-40B4-BE49-F238E27FC236}">
                    <a16:creationId xmlns:a16="http://schemas.microsoft.com/office/drawing/2014/main" id="{FA0118A3-4AE6-408F-9B53-0DD83C6777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204525" y="852760"/>
                <a:ext cx="1186716" cy="641099"/>
              </a:xfrm>
              <a:prstGeom prst="rect">
                <a:avLst/>
              </a:prstGeom>
            </p:spPr>
          </p:pic>
          <p:sp>
            <p:nvSpPr>
              <p:cNvPr id="1035" name="Rectangle 1034">
                <a:extLst>
                  <a:ext uri="{FF2B5EF4-FFF2-40B4-BE49-F238E27FC236}">
                    <a16:creationId xmlns:a16="http://schemas.microsoft.com/office/drawing/2014/main" id="{EE869368-C990-469A-46BA-7B8AB68979FC}"/>
                  </a:ext>
                </a:extLst>
              </p:cNvPr>
              <p:cNvSpPr>
                <a:spLocks/>
              </p:cNvSpPr>
              <p:nvPr/>
            </p:nvSpPr>
            <p:spPr>
              <a:xfrm>
                <a:off x="3282950" y="960120"/>
                <a:ext cx="1037590" cy="3420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pic>
          <p:nvPicPr>
            <p:cNvPr id="85" name="Picture 84">
              <a:extLst>
                <a:ext uri="{FF2B5EF4-FFF2-40B4-BE49-F238E27FC236}">
                  <a16:creationId xmlns:a16="http://schemas.microsoft.com/office/drawing/2014/main" id="{7665B35A-960C-90B5-7E9A-97AB7AAE673C}"/>
                </a:ext>
              </a:extLst>
            </p:cNvPr>
            <p:cNvPicPr>
              <a:picLocks noChangeAspect="1"/>
            </p:cNvPicPr>
            <p:nvPr/>
          </p:nvPicPr>
          <p:blipFill>
            <a:blip r:embed="rId38"/>
            <a:stretch>
              <a:fillRect/>
            </a:stretch>
          </p:blipFill>
          <p:spPr>
            <a:xfrm>
              <a:off x="5856091" y="1089332"/>
              <a:ext cx="927739" cy="158835"/>
            </a:xfrm>
            <a:prstGeom prst="rect">
              <a:avLst/>
            </a:prstGeom>
          </p:spPr>
        </p:pic>
      </p:grpSp>
      <p:grpSp>
        <p:nvGrpSpPr>
          <p:cNvPr id="1042" name="Group 1041">
            <a:extLst>
              <a:ext uri="{FF2B5EF4-FFF2-40B4-BE49-F238E27FC236}">
                <a16:creationId xmlns:a16="http://schemas.microsoft.com/office/drawing/2014/main" id="{4F9F2076-F5C4-0485-DA17-22359A11BAD4}"/>
              </a:ext>
            </a:extLst>
          </p:cNvPr>
          <p:cNvGrpSpPr>
            <a:grpSpLocks/>
          </p:cNvGrpSpPr>
          <p:nvPr/>
        </p:nvGrpSpPr>
        <p:grpSpPr>
          <a:xfrm>
            <a:off x="3184563" y="852760"/>
            <a:ext cx="1186716" cy="641099"/>
            <a:chOff x="3204525" y="852760"/>
            <a:chExt cx="1186716" cy="641099"/>
          </a:xfrm>
        </p:grpSpPr>
        <p:grpSp>
          <p:nvGrpSpPr>
            <p:cNvPr id="91" name="Group 90">
              <a:extLst>
                <a:ext uri="{FF2B5EF4-FFF2-40B4-BE49-F238E27FC236}">
                  <a16:creationId xmlns:a16="http://schemas.microsoft.com/office/drawing/2014/main" id="{091AC6ED-D4D1-02C2-4040-54FDDB53F6B3}"/>
                </a:ext>
              </a:extLst>
            </p:cNvPr>
            <p:cNvGrpSpPr>
              <a:grpSpLocks/>
            </p:cNvGrpSpPr>
            <p:nvPr/>
          </p:nvGrpSpPr>
          <p:grpSpPr>
            <a:xfrm>
              <a:off x="3204525" y="852760"/>
              <a:ext cx="1186716" cy="641099"/>
              <a:chOff x="3204525" y="852760"/>
              <a:chExt cx="1186716" cy="641099"/>
            </a:xfrm>
          </p:grpSpPr>
          <p:pic>
            <p:nvPicPr>
              <p:cNvPr id="86" name="Picture 85" descr="A close-up of a logo&#10;&#10;Description automatically generated with medium confidence">
                <a:extLst>
                  <a:ext uri="{FF2B5EF4-FFF2-40B4-BE49-F238E27FC236}">
                    <a16:creationId xmlns:a16="http://schemas.microsoft.com/office/drawing/2014/main" id="{2A304445-8A52-E0ED-0D6D-07FEAB94A6E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204525" y="852760"/>
                <a:ext cx="1186716" cy="641099"/>
              </a:xfrm>
              <a:prstGeom prst="rect">
                <a:avLst/>
              </a:prstGeom>
            </p:spPr>
          </p:pic>
          <p:sp>
            <p:nvSpPr>
              <p:cNvPr id="90" name="Rectangle 89">
                <a:extLst>
                  <a:ext uri="{FF2B5EF4-FFF2-40B4-BE49-F238E27FC236}">
                    <a16:creationId xmlns:a16="http://schemas.microsoft.com/office/drawing/2014/main" id="{C73F7D14-6642-A3A8-2F8F-84B2C84CE4F6}"/>
                  </a:ext>
                </a:extLst>
              </p:cNvPr>
              <p:cNvSpPr>
                <a:spLocks/>
              </p:cNvSpPr>
              <p:nvPr/>
            </p:nvSpPr>
            <p:spPr>
              <a:xfrm>
                <a:off x="3282950" y="960120"/>
                <a:ext cx="1037590" cy="3420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pic>
          <p:nvPicPr>
            <p:cNvPr id="35" name="Picture 34">
              <a:extLst>
                <a:ext uri="{FF2B5EF4-FFF2-40B4-BE49-F238E27FC236}">
                  <a16:creationId xmlns:a16="http://schemas.microsoft.com/office/drawing/2014/main" id="{525B1D40-D83B-453C-A2C1-BF6D29DCD248}"/>
                </a:ext>
              </a:extLst>
            </p:cNvPr>
            <p:cNvPicPr>
              <a:picLocks noChangeAspect="1"/>
            </p:cNvPicPr>
            <p:nvPr/>
          </p:nvPicPr>
          <p:blipFill>
            <a:blip r:embed="rId39"/>
            <a:stretch>
              <a:fillRect/>
            </a:stretch>
          </p:blipFill>
          <p:spPr>
            <a:xfrm>
              <a:off x="3363199" y="1072021"/>
              <a:ext cx="869367" cy="217342"/>
            </a:xfrm>
            <a:prstGeom prst="rect">
              <a:avLst/>
            </a:prstGeom>
          </p:spPr>
        </p:pic>
      </p:grpSp>
      <p:pic>
        <p:nvPicPr>
          <p:cNvPr id="87" name="Picture 86" descr="A white text on a black background&#10;&#10;Description automatically generated">
            <a:extLst>
              <a:ext uri="{FF2B5EF4-FFF2-40B4-BE49-F238E27FC236}">
                <a16:creationId xmlns:a16="http://schemas.microsoft.com/office/drawing/2014/main" id="{2D5B3CE8-4AF1-B3CC-09CD-0FBFE7B8B764}"/>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8098784" y="39654"/>
            <a:ext cx="961874" cy="608046"/>
          </a:xfrm>
          <a:prstGeom prst="rect">
            <a:avLst/>
          </a:prstGeom>
        </p:spPr>
      </p:pic>
      <p:sp>
        <p:nvSpPr>
          <p:cNvPr id="88" name="Title 6">
            <a:extLst>
              <a:ext uri="{FF2B5EF4-FFF2-40B4-BE49-F238E27FC236}">
                <a16:creationId xmlns:a16="http://schemas.microsoft.com/office/drawing/2014/main" id="{3CAFC5B7-B57F-3254-D9A3-F9AED16D160A}"/>
              </a:ext>
            </a:extLst>
          </p:cNvPr>
          <p:cNvSpPr txBox="1">
            <a:spLocks/>
          </p:cNvSpPr>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hangingPunct="1"/>
            <a:r>
              <a:rPr lang="en-IN" b="1" spc="300">
                <a:solidFill>
                  <a:srgbClr val="4FA6DA"/>
                </a:solidFill>
                <a:latin typeface="☞Gilroy-Bold" panose="00000800000000000000"/>
              </a:rPr>
              <a:t>OUR CLIENTS</a:t>
            </a:r>
            <a:endParaRPr lang="en-IN" b="1">
              <a:solidFill>
                <a:srgbClr val="4FA6DA"/>
              </a:solidFill>
              <a:latin typeface="☞Gilroy-Bold" panose="00000800000000000000"/>
            </a:endParaRPr>
          </a:p>
        </p:txBody>
      </p:sp>
    </p:spTree>
    <p:extLst>
      <p:ext uri="{BB962C8B-B14F-4D97-AF65-F5344CB8AC3E}">
        <p14:creationId xmlns:p14="http://schemas.microsoft.com/office/powerpoint/2010/main" val="148278374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F603B-FCB9-8355-3FF1-19A831DE467D}"/>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C84302E8-C821-EDF2-C0D1-35338CBD4188}"/>
              </a:ext>
            </a:extLst>
          </p:cNvPr>
          <p:cNvSpPr>
            <a:spLocks noGrp="1" noRot="1" noMove="1" noResize="1" noEditPoints="1" noAdjustHandles="1" noChangeArrowheads="1" noChangeShapeType="1"/>
          </p:cNvSpPr>
          <p:nvPr/>
        </p:nvSpPr>
        <p:spPr>
          <a:xfrm>
            <a:off x="0" y="0"/>
            <a:ext cx="9144000" cy="514350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 name="Title 6">
            <a:extLst>
              <a:ext uri="{FF2B5EF4-FFF2-40B4-BE49-F238E27FC236}">
                <a16:creationId xmlns:a16="http://schemas.microsoft.com/office/drawing/2014/main" id="{F2CD818C-3C4B-93FE-60ED-A2F2A8D59F7A}"/>
              </a:ext>
            </a:extLst>
          </p:cNvPr>
          <p:cNvSpPr txBox="1"/>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hangingPunct="1"/>
            <a:r>
              <a:rPr lang="en-IN" sz="2500" b="1" cap="none" spc="300" dirty="0">
                <a:solidFill>
                  <a:srgbClr val="4FA6DA"/>
                </a:solidFill>
                <a:latin typeface="☞Gilroy-Bold" panose="00000800000000000000"/>
              </a:rPr>
              <a:t>i2i’S UNIQUE WAY OF WORKING</a:t>
            </a:r>
            <a:endParaRPr lang="en-IN" b="1" cap="none" spc="300" dirty="0">
              <a:solidFill>
                <a:srgbClr val="4FA6DA"/>
              </a:solidFill>
              <a:latin typeface="☞Gilroy-Bold" panose="00000800000000000000"/>
            </a:endParaRPr>
          </a:p>
        </p:txBody>
      </p:sp>
      <p:sp>
        <p:nvSpPr>
          <p:cNvPr id="3" name="Subtitle 3">
            <a:extLst>
              <a:ext uri="{FF2B5EF4-FFF2-40B4-BE49-F238E27FC236}">
                <a16:creationId xmlns:a16="http://schemas.microsoft.com/office/drawing/2014/main" id="{9D5C4122-D5B4-5BB9-4302-B03FD99A7FA3}"/>
              </a:ext>
            </a:extLst>
          </p:cNvPr>
          <p:cNvSpPr txBox="1"/>
          <p:nvPr/>
        </p:nvSpPr>
        <p:spPr>
          <a:xfrm>
            <a:off x="201394" y="430179"/>
            <a:ext cx="8736806" cy="336947"/>
          </a:xfrm>
          <a:prstGeom prst="rect">
            <a:avLst/>
          </a:prstGeom>
        </p:spPr>
        <p:txBody>
          <a:bodyPr vert="horz" lIns="91440" tIns="45720" rIns="91440" bIns="45720" rtlCol="0">
            <a:normAutofit fontScale="92500" lnSpcReduction="10000"/>
          </a:bodyPr>
          <a:lstStyle>
            <a:lvl1pPr marL="0" marR="0" indent="0" algn="ctr" defTabSz="309567" latinLnBrk="0">
              <a:lnSpc>
                <a:spcPct val="100000"/>
              </a:lnSpc>
              <a:spcBef>
                <a:spcPts val="0"/>
              </a:spcBef>
              <a:spcAft>
                <a:spcPts val="0"/>
              </a:spcAft>
              <a:buClr>
                <a:srgbClr val="646464"/>
              </a:buClr>
              <a:buSzPct val="50000"/>
              <a:buFontTx/>
              <a:buNone/>
              <a:tabLst/>
              <a:defRPr sz="1800" b="0" i="0" u="none" strike="noStrike" cap="none" spc="0" baseline="0">
                <a:solidFill>
                  <a:srgbClr val="4F4F4F"/>
                </a:solidFill>
                <a:uFillTx/>
                <a:latin typeface="Gilroy-Medium ☞" pitchFamily="2" charset="77"/>
                <a:ea typeface="+mn-ea"/>
                <a:cs typeface="+mn-cs"/>
                <a:sym typeface="Avenir Light"/>
              </a:defRPr>
            </a:lvl1pPr>
            <a:lvl2pPr marL="342900" marR="0" indent="0" algn="ctr" defTabSz="309567" latinLnBrk="0">
              <a:lnSpc>
                <a:spcPct val="100000"/>
              </a:lnSpc>
              <a:spcBef>
                <a:spcPts val="0"/>
              </a:spcBef>
              <a:spcAft>
                <a:spcPts val="0"/>
              </a:spcAft>
              <a:buClr>
                <a:srgbClr val="F2CA04"/>
              </a:buClr>
              <a:buSzPct val="90000"/>
              <a:buFontTx/>
              <a:buNone/>
              <a:tabLst/>
              <a:defRPr sz="1500" b="0" i="0" u="none" strike="noStrike" cap="none" spc="0" baseline="0">
                <a:solidFill>
                  <a:srgbClr val="4F4F4F"/>
                </a:solidFill>
                <a:uFillTx/>
                <a:latin typeface="Gilroy-Medium ☞" pitchFamily="2" charset="77"/>
                <a:ea typeface="+mn-ea"/>
                <a:cs typeface="+mn-cs"/>
                <a:sym typeface="Avenir Light"/>
              </a:defRPr>
            </a:lvl2pPr>
            <a:lvl3pPr marL="685800" marR="0" indent="0" algn="ctr" defTabSz="309567" latinLnBrk="0">
              <a:lnSpc>
                <a:spcPct val="100000"/>
              </a:lnSpc>
              <a:spcBef>
                <a:spcPts val="0"/>
              </a:spcBef>
              <a:spcAft>
                <a:spcPts val="0"/>
              </a:spcAft>
              <a:buClr>
                <a:srgbClr val="F2CA04"/>
              </a:buClr>
              <a:buSzPct val="90000"/>
              <a:buFont typeface="Courier New" panose="02070309020205020404" pitchFamily="49" charset="0"/>
              <a:buNone/>
              <a:tabLst/>
              <a:defRPr sz="1350" b="0" i="0" u="none" strike="noStrike" cap="none" spc="0" baseline="0">
                <a:solidFill>
                  <a:srgbClr val="4F4F4F"/>
                </a:solidFill>
                <a:uFillTx/>
                <a:latin typeface="Gilroy-Medium ☞" pitchFamily="2" charset="77"/>
                <a:ea typeface="+mn-ea"/>
                <a:cs typeface="+mn-cs"/>
                <a:sym typeface="Avenir Light"/>
              </a:defRPr>
            </a:lvl3pPr>
            <a:lvl4pPr marL="1028700" marR="0" indent="0" algn="ctr" defTabSz="309567" latinLnBrk="0">
              <a:lnSpc>
                <a:spcPct val="100000"/>
              </a:lnSpc>
              <a:spcBef>
                <a:spcPts val="0"/>
              </a:spcBef>
              <a:spcAft>
                <a:spcPts val="0"/>
              </a:spcAft>
              <a:buClr>
                <a:srgbClr val="F2CA04"/>
              </a:buClr>
              <a:buSzPct val="90000"/>
              <a:buFont typeface="Wingdings" pitchFamily="2" charset="2"/>
              <a:buNone/>
              <a:tabLst/>
              <a:defRPr sz="1200" b="0" i="0" u="none" strike="noStrike" cap="none" spc="0" baseline="0">
                <a:solidFill>
                  <a:srgbClr val="4F4F4F"/>
                </a:solidFill>
                <a:uFillTx/>
                <a:latin typeface="Gilroy-Medium ☞" pitchFamily="2" charset="77"/>
                <a:ea typeface="+mn-ea"/>
                <a:cs typeface="+mn-cs"/>
                <a:sym typeface="Avenir Light"/>
              </a:defRPr>
            </a:lvl4pPr>
            <a:lvl5pPr marL="1371600" marR="0" indent="0" algn="ctr" defTabSz="309567" latinLnBrk="0">
              <a:lnSpc>
                <a:spcPct val="100000"/>
              </a:lnSpc>
              <a:spcBef>
                <a:spcPts val="2213"/>
              </a:spcBef>
              <a:spcAft>
                <a:spcPts val="0"/>
              </a:spcAft>
              <a:buClr>
                <a:srgbClr val="646464"/>
              </a:buClr>
              <a:buSzPct val="90000"/>
              <a:buFontTx/>
              <a:buNone/>
              <a:tabLst/>
              <a:defRPr sz="1200" b="0" i="0" u="none" strike="noStrike" cap="none" spc="0" baseline="0">
                <a:solidFill>
                  <a:srgbClr val="FFFFFF"/>
                </a:solidFill>
                <a:uFillTx/>
                <a:latin typeface="+mn-lt"/>
                <a:ea typeface="+mn-ea"/>
                <a:cs typeface="+mn-cs"/>
                <a:sym typeface="Avenir Light"/>
              </a:defRPr>
            </a:lvl5pPr>
            <a:lvl6pPr marL="1714500" marR="0" indent="0" algn="ctr" defTabSz="309567" latinLnBrk="0">
              <a:lnSpc>
                <a:spcPct val="100000"/>
              </a:lnSpc>
              <a:spcBef>
                <a:spcPts val="2213"/>
              </a:spcBef>
              <a:spcAft>
                <a:spcPts val="0"/>
              </a:spcAft>
              <a:buClr>
                <a:srgbClr val="646464"/>
              </a:buClr>
              <a:buSzPct val="90000"/>
              <a:buFontTx/>
              <a:buNone/>
              <a:tabLst/>
              <a:defRPr sz="1200" b="0" i="0" u="none" strike="noStrike" cap="none" spc="0" baseline="0">
                <a:solidFill>
                  <a:srgbClr val="FFFFFF"/>
                </a:solidFill>
                <a:uFillTx/>
                <a:latin typeface="+mn-lt"/>
                <a:ea typeface="+mn-ea"/>
                <a:cs typeface="+mn-cs"/>
                <a:sym typeface="Avenir Light"/>
              </a:defRPr>
            </a:lvl6pPr>
            <a:lvl7pPr marL="2057400" marR="0" indent="0" algn="ctr" defTabSz="309567" latinLnBrk="0">
              <a:lnSpc>
                <a:spcPct val="100000"/>
              </a:lnSpc>
              <a:spcBef>
                <a:spcPts val="2213"/>
              </a:spcBef>
              <a:spcAft>
                <a:spcPts val="0"/>
              </a:spcAft>
              <a:buClr>
                <a:srgbClr val="646464"/>
              </a:buClr>
              <a:buSzPct val="90000"/>
              <a:buFontTx/>
              <a:buNone/>
              <a:tabLst/>
              <a:defRPr sz="1200" b="0" i="0" u="none" strike="noStrike" cap="none" spc="0" baseline="0">
                <a:solidFill>
                  <a:srgbClr val="FFFFFF"/>
                </a:solidFill>
                <a:uFillTx/>
                <a:latin typeface="+mn-lt"/>
                <a:ea typeface="+mn-ea"/>
                <a:cs typeface="+mn-cs"/>
                <a:sym typeface="Avenir Light"/>
              </a:defRPr>
            </a:lvl7pPr>
            <a:lvl8pPr marL="2400300" marR="0" indent="0" algn="ctr" defTabSz="309567" latinLnBrk="0">
              <a:lnSpc>
                <a:spcPct val="100000"/>
              </a:lnSpc>
              <a:spcBef>
                <a:spcPts val="2213"/>
              </a:spcBef>
              <a:spcAft>
                <a:spcPts val="0"/>
              </a:spcAft>
              <a:buClr>
                <a:srgbClr val="646464"/>
              </a:buClr>
              <a:buSzPct val="90000"/>
              <a:buFontTx/>
              <a:buNone/>
              <a:tabLst/>
              <a:defRPr sz="1200" b="0" i="0" u="none" strike="noStrike" cap="none" spc="0" baseline="0">
                <a:solidFill>
                  <a:srgbClr val="FFFFFF"/>
                </a:solidFill>
                <a:uFillTx/>
                <a:latin typeface="+mn-lt"/>
                <a:ea typeface="+mn-ea"/>
                <a:cs typeface="+mn-cs"/>
                <a:sym typeface="Avenir Light"/>
              </a:defRPr>
            </a:lvl8pPr>
            <a:lvl9pPr marL="2743200" marR="0" indent="0" algn="ctr" defTabSz="309567" latinLnBrk="0">
              <a:lnSpc>
                <a:spcPct val="100000"/>
              </a:lnSpc>
              <a:spcBef>
                <a:spcPts val="2213"/>
              </a:spcBef>
              <a:spcAft>
                <a:spcPts val="0"/>
              </a:spcAft>
              <a:buClr>
                <a:srgbClr val="646464"/>
              </a:buClr>
              <a:buSzPct val="90000"/>
              <a:buFontTx/>
              <a:buNone/>
              <a:tabLst/>
              <a:defRPr sz="1200" b="0" i="0" u="none" strike="noStrike" cap="none" spc="0" baseline="0">
                <a:solidFill>
                  <a:srgbClr val="FFFFFF"/>
                </a:solidFill>
                <a:uFillTx/>
                <a:latin typeface="+mn-lt"/>
                <a:ea typeface="+mn-ea"/>
                <a:cs typeface="+mn-cs"/>
                <a:sym typeface="Avenir Light"/>
              </a:defRPr>
            </a:lvl9pPr>
          </a:lstStyle>
          <a:p>
            <a:pPr algn="l"/>
            <a:r>
              <a:rPr lang="en-IN" sz="1800" b="1" dirty="0">
                <a:solidFill>
                  <a:schemeClr val="bg1"/>
                </a:solidFill>
                <a:latin typeface="☞Gilroy-Bold" panose="00000800000000000000"/>
              </a:rPr>
              <a:t>OPERATIONLIZING AGILITY</a:t>
            </a:r>
          </a:p>
        </p:txBody>
      </p:sp>
      <p:pic>
        <p:nvPicPr>
          <p:cNvPr id="452" name="Graphic 451">
            <a:extLst>
              <a:ext uri="{FF2B5EF4-FFF2-40B4-BE49-F238E27FC236}">
                <a16:creationId xmlns:a16="http://schemas.microsoft.com/office/drawing/2014/main" id="{703A306A-E68B-FF00-8183-86BD66E3A5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5225" y="1714499"/>
            <a:ext cx="1714850" cy="2910664"/>
          </a:xfrm>
          <a:prstGeom prst="rect">
            <a:avLst/>
          </a:prstGeom>
          <a:effectLst>
            <a:outerShdw blurRad="63500" sx="102000" sy="102000" algn="ctr" rotWithShape="0">
              <a:prstClr val="black">
                <a:alpha val="40000"/>
              </a:prstClr>
            </a:outerShdw>
          </a:effectLst>
        </p:spPr>
      </p:pic>
      <p:pic>
        <p:nvPicPr>
          <p:cNvPr id="458" name="Graphic 457">
            <a:extLst>
              <a:ext uri="{FF2B5EF4-FFF2-40B4-BE49-F238E27FC236}">
                <a16:creationId xmlns:a16="http://schemas.microsoft.com/office/drawing/2014/main" id="{91655434-20D2-FA7A-47D5-11B6136855A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365215">
            <a:off x="1061800" y="1333640"/>
            <a:ext cx="608357" cy="613890"/>
          </a:xfrm>
          <a:prstGeom prst="rect">
            <a:avLst/>
          </a:prstGeom>
        </p:spPr>
      </p:pic>
      <p:sp>
        <p:nvSpPr>
          <p:cNvPr id="16" name="Oval 15">
            <a:extLst>
              <a:ext uri="{FF2B5EF4-FFF2-40B4-BE49-F238E27FC236}">
                <a16:creationId xmlns:a16="http://schemas.microsoft.com/office/drawing/2014/main" id="{CC957B58-DDF0-431A-E47A-C66D6408EC75}"/>
              </a:ext>
            </a:extLst>
          </p:cNvPr>
          <p:cNvSpPr/>
          <p:nvPr/>
        </p:nvSpPr>
        <p:spPr>
          <a:xfrm>
            <a:off x="670300" y="4239956"/>
            <a:ext cx="704700" cy="704700"/>
          </a:xfrm>
          <a:prstGeom prst="ellipse">
            <a:avLst/>
          </a:prstGeom>
          <a:solidFill>
            <a:srgbClr val="4FA6DA"/>
          </a:solidFill>
          <a:ln w="57150" cap="flat">
            <a:solidFill>
              <a:schemeClr val="bg1"/>
            </a:solidFill>
            <a:miter lim="400000"/>
          </a:ln>
          <a:effectLst>
            <a:outerShdw blurRad="63500" sx="102000" sy="1020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22" name="TextBox 521">
            <a:extLst>
              <a:ext uri="{FF2B5EF4-FFF2-40B4-BE49-F238E27FC236}">
                <a16:creationId xmlns:a16="http://schemas.microsoft.com/office/drawing/2014/main" id="{3F3DD317-8D31-A779-D2C2-A3C1EC1E5780}"/>
              </a:ext>
            </a:extLst>
          </p:cNvPr>
          <p:cNvSpPr txBox="1"/>
          <p:nvPr/>
        </p:nvSpPr>
        <p:spPr>
          <a:xfrm>
            <a:off x="172170" y="2434896"/>
            <a:ext cx="167429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User Empathy</a:t>
            </a:r>
          </a:p>
        </p:txBody>
      </p:sp>
      <p:sp>
        <p:nvSpPr>
          <p:cNvPr id="523" name="TextBox 522">
            <a:extLst>
              <a:ext uri="{FF2B5EF4-FFF2-40B4-BE49-F238E27FC236}">
                <a16:creationId xmlns:a16="http://schemas.microsoft.com/office/drawing/2014/main" id="{7FEBB8E9-2569-8DC9-CD95-C3DECCA2EC2A}"/>
              </a:ext>
            </a:extLst>
          </p:cNvPr>
          <p:cNvSpPr txBox="1"/>
          <p:nvPr/>
        </p:nvSpPr>
        <p:spPr>
          <a:xfrm>
            <a:off x="172170" y="2620889"/>
            <a:ext cx="167429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Holistic Assessment</a:t>
            </a:r>
          </a:p>
        </p:txBody>
      </p:sp>
      <p:sp>
        <p:nvSpPr>
          <p:cNvPr id="524" name="TextBox 523">
            <a:extLst>
              <a:ext uri="{FF2B5EF4-FFF2-40B4-BE49-F238E27FC236}">
                <a16:creationId xmlns:a16="http://schemas.microsoft.com/office/drawing/2014/main" id="{226DAE79-E6D9-882E-BEAA-FB66C733E27A}"/>
              </a:ext>
            </a:extLst>
          </p:cNvPr>
          <p:cNvSpPr txBox="1"/>
          <p:nvPr/>
        </p:nvSpPr>
        <p:spPr>
          <a:xfrm>
            <a:off x="172170" y="2806882"/>
            <a:ext cx="167429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Illuminate - Innovate - Implement</a:t>
            </a:r>
          </a:p>
        </p:txBody>
      </p:sp>
      <p:sp>
        <p:nvSpPr>
          <p:cNvPr id="525" name="TextBox 524">
            <a:extLst>
              <a:ext uri="{FF2B5EF4-FFF2-40B4-BE49-F238E27FC236}">
                <a16:creationId xmlns:a16="http://schemas.microsoft.com/office/drawing/2014/main" id="{92C3064B-09AB-3BB3-E3FE-A1612E42AAE1}"/>
              </a:ext>
            </a:extLst>
          </p:cNvPr>
          <p:cNvSpPr txBox="1"/>
          <p:nvPr/>
        </p:nvSpPr>
        <p:spPr>
          <a:xfrm>
            <a:off x="172170" y="3146764"/>
            <a:ext cx="184281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Unified Solution Architecture</a:t>
            </a:r>
          </a:p>
        </p:txBody>
      </p:sp>
      <p:sp>
        <p:nvSpPr>
          <p:cNvPr id="526" name="TextBox 525">
            <a:extLst>
              <a:ext uri="{FF2B5EF4-FFF2-40B4-BE49-F238E27FC236}">
                <a16:creationId xmlns:a16="http://schemas.microsoft.com/office/drawing/2014/main" id="{225369BF-DE33-6366-08C8-54D7E5A2DA87}"/>
              </a:ext>
            </a:extLst>
          </p:cNvPr>
          <p:cNvSpPr txBox="1"/>
          <p:nvPr/>
        </p:nvSpPr>
        <p:spPr>
          <a:xfrm>
            <a:off x="172170" y="3826527"/>
            <a:ext cx="167429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Rapid Incremental Outcomes</a:t>
            </a:r>
          </a:p>
        </p:txBody>
      </p:sp>
      <p:sp>
        <p:nvSpPr>
          <p:cNvPr id="564" name="TextBox 563">
            <a:extLst>
              <a:ext uri="{FF2B5EF4-FFF2-40B4-BE49-F238E27FC236}">
                <a16:creationId xmlns:a16="http://schemas.microsoft.com/office/drawing/2014/main" id="{457C474B-FFCA-FF1F-730D-E017CD1F3ED0}"/>
              </a:ext>
            </a:extLst>
          </p:cNvPr>
          <p:cNvSpPr txBox="1"/>
          <p:nvPr/>
        </p:nvSpPr>
        <p:spPr>
          <a:xfrm>
            <a:off x="621580" y="4356344"/>
            <a:ext cx="80214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algn="ctr"/>
            <a:r>
              <a:rPr lang="en-IN" sz="2400" b="1">
                <a:solidFill>
                  <a:schemeClr val="bg1"/>
                </a:solidFill>
                <a:latin typeface="☞Gilroy-Bold" panose="00000800000000000000"/>
              </a:rPr>
              <a:t>01</a:t>
            </a:r>
          </a:p>
        </p:txBody>
      </p:sp>
      <p:grpSp>
        <p:nvGrpSpPr>
          <p:cNvPr id="591" name="Group 590">
            <a:extLst>
              <a:ext uri="{FF2B5EF4-FFF2-40B4-BE49-F238E27FC236}">
                <a16:creationId xmlns:a16="http://schemas.microsoft.com/office/drawing/2014/main" id="{15A8757F-3D9F-3755-E029-2F7DC9F259A1}"/>
              </a:ext>
            </a:extLst>
          </p:cNvPr>
          <p:cNvGrpSpPr/>
          <p:nvPr/>
        </p:nvGrpSpPr>
        <p:grpSpPr>
          <a:xfrm>
            <a:off x="542808" y="873162"/>
            <a:ext cx="953084" cy="955638"/>
            <a:chOff x="542808" y="873162"/>
            <a:chExt cx="953084" cy="955638"/>
          </a:xfrm>
        </p:grpSpPr>
        <p:pic>
          <p:nvPicPr>
            <p:cNvPr id="454" name="Graphic 453">
              <a:extLst>
                <a:ext uri="{FF2B5EF4-FFF2-40B4-BE49-F238E27FC236}">
                  <a16:creationId xmlns:a16="http://schemas.microsoft.com/office/drawing/2014/main" id="{2489D744-F95C-5405-CB92-AB66B763858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808" y="873162"/>
              <a:ext cx="953084" cy="955638"/>
            </a:xfrm>
            <a:prstGeom prst="rect">
              <a:avLst/>
            </a:prstGeom>
          </p:spPr>
        </p:pic>
        <p:pic>
          <p:nvPicPr>
            <p:cNvPr id="456" name="Graphic 455">
              <a:extLst>
                <a:ext uri="{FF2B5EF4-FFF2-40B4-BE49-F238E27FC236}">
                  <a16:creationId xmlns:a16="http://schemas.microsoft.com/office/drawing/2014/main" id="{43BC22D0-DB1F-24A8-0FA5-03A3E0D12DA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6907" y="948539"/>
              <a:ext cx="804886" cy="804884"/>
            </a:xfrm>
            <a:prstGeom prst="rect">
              <a:avLst/>
            </a:prstGeom>
          </p:spPr>
        </p:pic>
        <p:pic>
          <p:nvPicPr>
            <p:cNvPr id="578" name="Graphic 577">
              <a:extLst>
                <a:ext uri="{FF2B5EF4-FFF2-40B4-BE49-F238E27FC236}">
                  <a16:creationId xmlns:a16="http://schemas.microsoft.com/office/drawing/2014/main" id="{BFB78AC0-8CE1-F37A-E086-B5BF0380B06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7587" y="1089218"/>
              <a:ext cx="523526" cy="523526"/>
            </a:xfrm>
            <a:prstGeom prst="rect">
              <a:avLst/>
            </a:prstGeom>
          </p:spPr>
        </p:pic>
      </p:grpSp>
      <p:pic>
        <p:nvPicPr>
          <p:cNvPr id="499" name="Graphic 498">
            <a:extLst>
              <a:ext uri="{FF2B5EF4-FFF2-40B4-BE49-F238E27FC236}">
                <a16:creationId xmlns:a16="http://schemas.microsoft.com/office/drawing/2014/main" id="{64C84943-D243-D5D9-0BC1-BD158F9A09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55006" y="1714499"/>
            <a:ext cx="1714850" cy="2910664"/>
          </a:xfrm>
          <a:prstGeom prst="rect">
            <a:avLst/>
          </a:prstGeom>
          <a:effectLst>
            <a:outerShdw blurRad="63500" sx="102000" sy="102000" algn="ctr" rotWithShape="0">
              <a:prstClr val="black">
                <a:alpha val="40000"/>
              </a:prstClr>
            </a:outerShdw>
          </a:effectLst>
        </p:spPr>
      </p:pic>
      <p:sp>
        <p:nvSpPr>
          <p:cNvPr id="503" name="Oval 502">
            <a:extLst>
              <a:ext uri="{FF2B5EF4-FFF2-40B4-BE49-F238E27FC236}">
                <a16:creationId xmlns:a16="http://schemas.microsoft.com/office/drawing/2014/main" id="{7952DAC2-B103-3F85-9D7F-98A432C0931D}"/>
              </a:ext>
            </a:extLst>
          </p:cNvPr>
          <p:cNvSpPr/>
          <p:nvPr/>
        </p:nvSpPr>
        <p:spPr>
          <a:xfrm>
            <a:off x="2460081" y="4239956"/>
            <a:ext cx="704700" cy="704700"/>
          </a:xfrm>
          <a:prstGeom prst="ellipse">
            <a:avLst/>
          </a:prstGeom>
          <a:solidFill>
            <a:srgbClr val="F2CA04"/>
          </a:solidFill>
          <a:ln w="57150" cap="flat">
            <a:solidFill>
              <a:schemeClr val="bg1"/>
            </a:solidFill>
            <a:miter lim="400000"/>
          </a:ln>
          <a:effectLst>
            <a:outerShdw blurRad="63500" sx="102000" sy="1020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27" name="TextBox 526">
            <a:extLst>
              <a:ext uri="{FF2B5EF4-FFF2-40B4-BE49-F238E27FC236}">
                <a16:creationId xmlns:a16="http://schemas.microsoft.com/office/drawing/2014/main" id="{B279C9A4-3B5E-F2D6-3F4C-999DFC49A222}"/>
              </a:ext>
            </a:extLst>
          </p:cNvPr>
          <p:cNvSpPr txBox="1"/>
          <p:nvPr/>
        </p:nvSpPr>
        <p:spPr>
          <a:xfrm>
            <a:off x="1948387" y="2434896"/>
            <a:ext cx="173445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Spot Strategic Launchpad</a:t>
            </a:r>
          </a:p>
        </p:txBody>
      </p:sp>
      <p:sp>
        <p:nvSpPr>
          <p:cNvPr id="528" name="TextBox 527">
            <a:extLst>
              <a:ext uri="{FF2B5EF4-FFF2-40B4-BE49-F238E27FC236}">
                <a16:creationId xmlns:a16="http://schemas.microsoft.com/office/drawing/2014/main" id="{764C6D21-9BD7-D496-0665-0C8C1542781C}"/>
              </a:ext>
            </a:extLst>
          </p:cNvPr>
          <p:cNvSpPr txBox="1"/>
          <p:nvPr/>
        </p:nvSpPr>
        <p:spPr>
          <a:xfrm>
            <a:off x="1948387" y="2774778"/>
            <a:ext cx="169818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Invented Everywhere Mindset</a:t>
            </a:r>
          </a:p>
        </p:txBody>
      </p:sp>
      <p:sp>
        <p:nvSpPr>
          <p:cNvPr id="529" name="TextBox 528">
            <a:extLst>
              <a:ext uri="{FF2B5EF4-FFF2-40B4-BE49-F238E27FC236}">
                <a16:creationId xmlns:a16="http://schemas.microsoft.com/office/drawing/2014/main" id="{D9743D2D-8936-5782-1B3A-F05C0DA92DA9}"/>
              </a:ext>
            </a:extLst>
          </p:cNvPr>
          <p:cNvSpPr txBox="1"/>
          <p:nvPr/>
        </p:nvSpPr>
        <p:spPr>
          <a:xfrm>
            <a:off x="1948387" y="3114660"/>
            <a:ext cx="1698181"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Openness to Change</a:t>
            </a:r>
          </a:p>
        </p:txBody>
      </p:sp>
      <p:sp>
        <p:nvSpPr>
          <p:cNvPr id="530" name="TextBox 529">
            <a:extLst>
              <a:ext uri="{FF2B5EF4-FFF2-40B4-BE49-F238E27FC236}">
                <a16:creationId xmlns:a16="http://schemas.microsoft.com/office/drawing/2014/main" id="{F8882DFC-A9DD-791B-1BD6-C2FB9BE37224}"/>
              </a:ext>
            </a:extLst>
          </p:cNvPr>
          <p:cNvSpPr txBox="1"/>
          <p:nvPr/>
        </p:nvSpPr>
        <p:spPr>
          <a:xfrm>
            <a:off x="1948387" y="3300653"/>
            <a:ext cx="1698181"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Diverse Perspectives</a:t>
            </a:r>
            <a:endParaRPr lang="en-US" sz="1000" dirty="0">
              <a:latin typeface="☞Gilroy-Medium" panose="00000600000000000000" pitchFamily="2" charset="0"/>
            </a:endParaRPr>
          </a:p>
        </p:txBody>
      </p:sp>
      <p:pic>
        <p:nvPicPr>
          <p:cNvPr id="560" name="Graphic 559">
            <a:extLst>
              <a:ext uri="{FF2B5EF4-FFF2-40B4-BE49-F238E27FC236}">
                <a16:creationId xmlns:a16="http://schemas.microsoft.com/office/drawing/2014/main" id="{1D5E082F-65A3-3C49-0707-214B131012B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1365215">
            <a:off x="2860601" y="1318225"/>
            <a:ext cx="608357" cy="613890"/>
          </a:xfrm>
          <a:prstGeom prst="rect">
            <a:avLst/>
          </a:prstGeom>
        </p:spPr>
      </p:pic>
      <p:sp>
        <p:nvSpPr>
          <p:cNvPr id="569" name="TextBox 568">
            <a:extLst>
              <a:ext uri="{FF2B5EF4-FFF2-40B4-BE49-F238E27FC236}">
                <a16:creationId xmlns:a16="http://schemas.microsoft.com/office/drawing/2014/main" id="{3FAECA96-A948-C11C-0AA0-4D1FC731D612}"/>
              </a:ext>
            </a:extLst>
          </p:cNvPr>
          <p:cNvSpPr txBox="1"/>
          <p:nvPr/>
        </p:nvSpPr>
        <p:spPr>
          <a:xfrm>
            <a:off x="2411361" y="4356344"/>
            <a:ext cx="80214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algn="ctr"/>
            <a:r>
              <a:rPr lang="en-IN" sz="2400" b="1">
                <a:solidFill>
                  <a:schemeClr val="bg1"/>
                </a:solidFill>
                <a:latin typeface="☞Gilroy-Bold" panose="00000800000000000000"/>
              </a:rPr>
              <a:t>02</a:t>
            </a:r>
          </a:p>
        </p:txBody>
      </p:sp>
      <p:grpSp>
        <p:nvGrpSpPr>
          <p:cNvPr id="590" name="Group 589">
            <a:extLst>
              <a:ext uri="{FF2B5EF4-FFF2-40B4-BE49-F238E27FC236}">
                <a16:creationId xmlns:a16="http://schemas.microsoft.com/office/drawing/2014/main" id="{F9F13779-3929-EA94-6157-28063652EFF8}"/>
              </a:ext>
            </a:extLst>
          </p:cNvPr>
          <p:cNvGrpSpPr/>
          <p:nvPr/>
        </p:nvGrpSpPr>
        <p:grpSpPr>
          <a:xfrm>
            <a:off x="2335889" y="873162"/>
            <a:ext cx="953084" cy="955638"/>
            <a:chOff x="2335889" y="873162"/>
            <a:chExt cx="953084" cy="955638"/>
          </a:xfrm>
        </p:grpSpPr>
        <p:pic>
          <p:nvPicPr>
            <p:cNvPr id="500" name="Graphic 499">
              <a:extLst>
                <a:ext uri="{FF2B5EF4-FFF2-40B4-BE49-F238E27FC236}">
                  <a16:creationId xmlns:a16="http://schemas.microsoft.com/office/drawing/2014/main" id="{DC75160B-38B5-205E-D47B-2F0391DFE34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35889" y="873162"/>
              <a:ext cx="953084" cy="955638"/>
            </a:xfrm>
            <a:prstGeom prst="rect">
              <a:avLst/>
            </a:prstGeom>
          </p:spPr>
        </p:pic>
        <p:pic>
          <p:nvPicPr>
            <p:cNvPr id="501" name="Graphic 500">
              <a:extLst>
                <a:ext uri="{FF2B5EF4-FFF2-40B4-BE49-F238E27FC236}">
                  <a16:creationId xmlns:a16="http://schemas.microsoft.com/office/drawing/2014/main" id="{928F00DD-041A-8AD7-2E83-5515FBD1A84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409988" y="948539"/>
              <a:ext cx="804886" cy="804884"/>
            </a:xfrm>
            <a:prstGeom prst="rect">
              <a:avLst/>
            </a:prstGeom>
          </p:spPr>
        </p:pic>
        <p:pic>
          <p:nvPicPr>
            <p:cNvPr id="579" name="Graphic 578">
              <a:extLst>
                <a:ext uri="{FF2B5EF4-FFF2-40B4-BE49-F238E27FC236}">
                  <a16:creationId xmlns:a16="http://schemas.microsoft.com/office/drawing/2014/main" id="{EFD9AAE5-A873-635D-4C27-B6151DDA4183}"/>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532812" y="1071362"/>
              <a:ext cx="559238" cy="559238"/>
            </a:xfrm>
            <a:prstGeom prst="rect">
              <a:avLst/>
            </a:prstGeom>
          </p:spPr>
        </p:pic>
      </p:grpSp>
      <p:pic>
        <p:nvPicPr>
          <p:cNvPr id="505" name="Graphic 504">
            <a:extLst>
              <a:ext uri="{FF2B5EF4-FFF2-40B4-BE49-F238E27FC236}">
                <a16:creationId xmlns:a16="http://schemas.microsoft.com/office/drawing/2014/main" id="{C9EE477B-BDBA-008A-3FD3-DAAA0B06A1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7590" y="1714499"/>
            <a:ext cx="1714850" cy="2910664"/>
          </a:xfrm>
          <a:prstGeom prst="rect">
            <a:avLst/>
          </a:prstGeom>
          <a:effectLst>
            <a:outerShdw blurRad="63500" sx="102000" sy="102000" algn="ctr" rotWithShape="0">
              <a:prstClr val="black">
                <a:alpha val="40000"/>
              </a:prstClr>
            </a:outerShdw>
          </a:effectLst>
        </p:spPr>
      </p:pic>
      <p:sp>
        <p:nvSpPr>
          <p:cNvPr id="509" name="Oval 508">
            <a:extLst>
              <a:ext uri="{FF2B5EF4-FFF2-40B4-BE49-F238E27FC236}">
                <a16:creationId xmlns:a16="http://schemas.microsoft.com/office/drawing/2014/main" id="{A5406EBB-2BDB-74FF-1A7D-B164760796B3}"/>
              </a:ext>
            </a:extLst>
          </p:cNvPr>
          <p:cNvSpPr/>
          <p:nvPr/>
        </p:nvSpPr>
        <p:spPr>
          <a:xfrm>
            <a:off x="4252665" y="4239956"/>
            <a:ext cx="704700" cy="704700"/>
          </a:xfrm>
          <a:prstGeom prst="ellipse">
            <a:avLst/>
          </a:prstGeom>
          <a:solidFill>
            <a:srgbClr val="F28705"/>
          </a:solidFill>
          <a:ln w="57150" cap="flat">
            <a:solidFill>
              <a:schemeClr val="bg1"/>
            </a:solidFill>
            <a:miter lim="400000"/>
          </a:ln>
          <a:effectLst>
            <a:outerShdw blurRad="63500" sx="102000" sy="1020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37" name="TextBox 536">
            <a:extLst>
              <a:ext uri="{FF2B5EF4-FFF2-40B4-BE49-F238E27FC236}">
                <a16:creationId xmlns:a16="http://schemas.microsoft.com/office/drawing/2014/main" id="{0BC0ABF1-1907-C0D2-CD88-E45D389277DE}"/>
              </a:ext>
            </a:extLst>
          </p:cNvPr>
          <p:cNvSpPr txBox="1"/>
          <p:nvPr/>
        </p:nvSpPr>
        <p:spPr>
          <a:xfrm>
            <a:off x="3747590" y="2434896"/>
            <a:ext cx="170114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Validation through Experimentation</a:t>
            </a:r>
          </a:p>
        </p:txBody>
      </p:sp>
      <p:sp>
        <p:nvSpPr>
          <p:cNvPr id="538" name="TextBox 537">
            <a:extLst>
              <a:ext uri="{FF2B5EF4-FFF2-40B4-BE49-F238E27FC236}">
                <a16:creationId xmlns:a16="http://schemas.microsoft.com/office/drawing/2014/main" id="{F778A8E0-6695-9B52-D98E-5B710AD060B2}"/>
              </a:ext>
            </a:extLst>
          </p:cNvPr>
          <p:cNvSpPr txBox="1"/>
          <p:nvPr/>
        </p:nvSpPr>
        <p:spPr>
          <a:xfrm>
            <a:off x="3747590" y="2763443"/>
            <a:ext cx="1701145"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Rapid Prototyping</a:t>
            </a:r>
          </a:p>
        </p:txBody>
      </p:sp>
      <p:sp>
        <p:nvSpPr>
          <p:cNvPr id="539" name="TextBox 538">
            <a:extLst>
              <a:ext uri="{FF2B5EF4-FFF2-40B4-BE49-F238E27FC236}">
                <a16:creationId xmlns:a16="http://schemas.microsoft.com/office/drawing/2014/main" id="{F5EC47F8-6075-3B97-C117-6E92CBC04D15}"/>
              </a:ext>
            </a:extLst>
          </p:cNvPr>
          <p:cNvSpPr txBox="1"/>
          <p:nvPr/>
        </p:nvSpPr>
        <p:spPr>
          <a:xfrm>
            <a:off x="3747590" y="3266648"/>
            <a:ext cx="170114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Minimum Viable Product (MVP)</a:t>
            </a:r>
          </a:p>
        </p:txBody>
      </p:sp>
      <p:sp>
        <p:nvSpPr>
          <p:cNvPr id="540" name="TextBox 539">
            <a:extLst>
              <a:ext uri="{FF2B5EF4-FFF2-40B4-BE49-F238E27FC236}">
                <a16:creationId xmlns:a16="http://schemas.microsoft.com/office/drawing/2014/main" id="{772E24D1-F29A-0D3F-C71F-96C868F2CC66}"/>
              </a:ext>
            </a:extLst>
          </p:cNvPr>
          <p:cNvSpPr txBox="1"/>
          <p:nvPr/>
        </p:nvSpPr>
        <p:spPr>
          <a:xfrm>
            <a:off x="3747590" y="3595195"/>
            <a:ext cx="1725062"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Iterative Implementation</a:t>
            </a:r>
          </a:p>
        </p:txBody>
      </p:sp>
      <p:sp>
        <p:nvSpPr>
          <p:cNvPr id="541" name="TextBox 540">
            <a:extLst>
              <a:ext uri="{FF2B5EF4-FFF2-40B4-BE49-F238E27FC236}">
                <a16:creationId xmlns:a16="http://schemas.microsoft.com/office/drawing/2014/main" id="{A41C7D3E-ECA7-7455-9D33-FD92C63AE171}"/>
              </a:ext>
            </a:extLst>
          </p:cNvPr>
          <p:cNvSpPr txBox="1"/>
          <p:nvPr/>
        </p:nvSpPr>
        <p:spPr>
          <a:xfrm>
            <a:off x="3747590" y="3769855"/>
            <a:ext cx="1701145"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Design for Seamless Scaling and Operational Ease</a:t>
            </a:r>
          </a:p>
        </p:txBody>
      </p:sp>
      <p:pic>
        <p:nvPicPr>
          <p:cNvPr id="561" name="Graphic 560">
            <a:extLst>
              <a:ext uri="{FF2B5EF4-FFF2-40B4-BE49-F238E27FC236}">
                <a16:creationId xmlns:a16="http://schemas.microsoft.com/office/drawing/2014/main" id="{111F998B-7893-282D-0027-39A6F5594C7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21365215">
            <a:off x="4658920" y="1318225"/>
            <a:ext cx="608357" cy="613890"/>
          </a:xfrm>
          <a:prstGeom prst="rect">
            <a:avLst/>
          </a:prstGeom>
        </p:spPr>
      </p:pic>
      <p:sp>
        <p:nvSpPr>
          <p:cNvPr id="570" name="TextBox 569">
            <a:extLst>
              <a:ext uri="{FF2B5EF4-FFF2-40B4-BE49-F238E27FC236}">
                <a16:creationId xmlns:a16="http://schemas.microsoft.com/office/drawing/2014/main" id="{F2F5235E-F9CD-11FB-0D97-58538CFBE611}"/>
              </a:ext>
            </a:extLst>
          </p:cNvPr>
          <p:cNvSpPr txBox="1"/>
          <p:nvPr/>
        </p:nvSpPr>
        <p:spPr>
          <a:xfrm>
            <a:off x="4203945" y="4356344"/>
            <a:ext cx="80214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algn="ctr"/>
            <a:r>
              <a:rPr lang="en-IN" sz="2400" b="1">
                <a:solidFill>
                  <a:schemeClr val="bg1"/>
                </a:solidFill>
                <a:latin typeface="☞Gilroy-Bold" panose="00000800000000000000"/>
              </a:rPr>
              <a:t>03</a:t>
            </a:r>
          </a:p>
        </p:txBody>
      </p:sp>
      <p:grpSp>
        <p:nvGrpSpPr>
          <p:cNvPr id="589" name="Group 588">
            <a:extLst>
              <a:ext uri="{FF2B5EF4-FFF2-40B4-BE49-F238E27FC236}">
                <a16:creationId xmlns:a16="http://schemas.microsoft.com/office/drawing/2014/main" id="{228E97B2-5F92-60C2-9EBF-E40679A61BFC}"/>
              </a:ext>
            </a:extLst>
          </p:cNvPr>
          <p:cNvGrpSpPr/>
          <p:nvPr/>
        </p:nvGrpSpPr>
        <p:grpSpPr>
          <a:xfrm>
            <a:off x="4128970" y="873162"/>
            <a:ext cx="953084" cy="955638"/>
            <a:chOff x="4128970" y="873162"/>
            <a:chExt cx="953084" cy="955638"/>
          </a:xfrm>
        </p:grpSpPr>
        <p:pic>
          <p:nvPicPr>
            <p:cNvPr id="506" name="Graphic 505">
              <a:extLst>
                <a:ext uri="{FF2B5EF4-FFF2-40B4-BE49-F238E27FC236}">
                  <a16:creationId xmlns:a16="http://schemas.microsoft.com/office/drawing/2014/main" id="{3E48C507-FC31-04DE-C2AB-BF9C7CB8E70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28970" y="873162"/>
              <a:ext cx="953084" cy="955638"/>
            </a:xfrm>
            <a:prstGeom prst="rect">
              <a:avLst/>
            </a:prstGeom>
          </p:spPr>
        </p:pic>
        <p:pic>
          <p:nvPicPr>
            <p:cNvPr id="507" name="Graphic 506">
              <a:extLst>
                <a:ext uri="{FF2B5EF4-FFF2-40B4-BE49-F238E27FC236}">
                  <a16:creationId xmlns:a16="http://schemas.microsoft.com/office/drawing/2014/main" id="{AE8BD3CC-6EB5-8971-3155-A7627DED494D}"/>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03069" y="948539"/>
              <a:ext cx="804886" cy="804884"/>
            </a:xfrm>
            <a:prstGeom prst="rect">
              <a:avLst/>
            </a:prstGeom>
          </p:spPr>
        </p:pic>
        <p:pic>
          <p:nvPicPr>
            <p:cNvPr id="580" name="Graphic 579">
              <a:extLst>
                <a:ext uri="{FF2B5EF4-FFF2-40B4-BE49-F238E27FC236}">
                  <a16:creationId xmlns:a16="http://schemas.microsoft.com/office/drawing/2014/main" id="{93333AAA-6330-0019-55F7-13BBAAD86F5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299677" y="1045146"/>
              <a:ext cx="611670" cy="611670"/>
            </a:xfrm>
            <a:prstGeom prst="rect">
              <a:avLst/>
            </a:prstGeom>
          </p:spPr>
        </p:pic>
      </p:grpSp>
      <p:pic>
        <p:nvPicPr>
          <p:cNvPr id="511" name="Graphic 510">
            <a:extLst>
              <a:ext uri="{FF2B5EF4-FFF2-40B4-BE49-F238E27FC236}">
                <a16:creationId xmlns:a16="http://schemas.microsoft.com/office/drawing/2014/main" id="{27B707A5-D92E-5ACA-47CB-E3D92AA1F5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37490" y="1714499"/>
            <a:ext cx="1714850" cy="2910664"/>
          </a:xfrm>
          <a:prstGeom prst="rect">
            <a:avLst/>
          </a:prstGeom>
          <a:effectLst>
            <a:outerShdw blurRad="63500" sx="102000" sy="102000" algn="ctr" rotWithShape="0">
              <a:prstClr val="black">
                <a:alpha val="40000"/>
              </a:prstClr>
            </a:outerShdw>
          </a:effectLst>
        </p:spPr>
      </p:pic>
      <p:sp>
        <p:nvSpPr>
          <p:cNvPr id="515" name="Oval 514">
            <a:extLst>
              <a:ext uri="{FF2B5EF4-FFF2-40B4-BE49-F238E27FC236}">
                <a16:creationId xmlns:a16="http://schemas.microsoft.com/office/drawing/2014/main" id="{073B24D1-2A62-251A-5677-8A632F056B2E}"/>
              </a:ext>
            </a:extLst>
          </p:cNvPr>
          <p:cNvSpPr/>
          <p:nvPr/>
        </p:nvSpPr>
        <p:spPr>
          <a:xfrm>
            <a:off x="6042565" y="4239956"/>
            <a:ext cx="704700" cy="704700"/>
          </a:xfrm>
          <a:prstGeom prst="ellipse">
            <a:avLst/>
          </a:prstGeom>
          <a:solidFill>
            <a:srgbClr val="4FA6DA"/>
          </a:solidFill>
          <a:ln w="57150" cap="flat">
            <a:solidFill>
              <a:schemeClr val="bg1"/>
            </a:solidFill>
            <a:miter lim="400000"/>
          </a:ln>
          <a:effectLst>
            <a:outerShdw blurRad="63500" sx="102000" sy="1020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42" name="TextBox 541">
            <a:extLst>
              <a:ext uri="{FF2B5EF4-FFF2-40B4-BE49-F238E27FC236}">
                <a16:creationId xmlns:a16="http://schemas.microsoft.com/office/drawing/2014/main" id="{AACF494C-B312-E434-9B3F-5196D6E11ED3}"/>
              </a:ext>
            </a:extLst>
          </p:cNvPr>
          <p:cNvSpPr txBox="1"/>
          <p:nvPr/>
        </p:nvSpPr>
        <p:spPr>
          <a:xfrm>
            <a:off x="5524500" y="2416081"/>
            <a:ext cx="171485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The Solution is a Tangible Product, with a Clearly Defined Strategy Aligned to Business Value</a:t>
            </a:r>
          </a:p>
        </p:txBody>
      </p:sp>
      <p:sp>
        <p:nvSpPr>
          <p:cNvPr id="543" name="TextBox 542">
            <a:extLst>
              <a:ext uri="{FF2B5EF4-FFF2-40B4-BE49-F238E27FC236}">
                <a16:creationId xmlns:a16="http://schemas.microsoft.com/office/drawing/2014/main" id="{C635ADC9-623F-641C-29FF-2B5A8709E478}"/>
              </a:ext>
            </a:extLst>
          </p:cNvPr>
          <p:cNvSpPr txBox="1"/>
          <p:nvPr/>
        </p:nvSpPr>
        <p:spPr>
          <a:xfrm>
            <a:off x="5524500" y="3043104"/>
            <a:ext cx="171995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Features Directly Targeting User Needs</a:t>
            </a:r>
          </a:p>
        </p:txBody>
      </p:sp>
      <p:sp>
        <p:nvSpPr>
          <p:cNvPr id="544" name="TextBox 543">
            <a:extLst>
              <a:ext uri="{FF2B5EF4-FFF2-40B4-BE49-F238E27FC236}">
                <a16:creationId xmlns:a16="http://schemas.microsoft.com/office/drawing/2014/main" id="{1241BF24-6C1B-1EE2-FE6C-0462C4BECA0B}"/>
              </a:ext>
            </a:extLst>
          </p:cNvPr>
          <p:cNvSpPr txBox="1"/>
          <p:nvPr/>
        </p:nvSpPr>
        <p:spPr>
          <a:xfrm>
            <a:off x="5524500" y="3362351"/>
            <a:ext cx="171995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Prioritizing Features for Expedited Time-to-Market</a:t>
            </a:r>
          </a:p>
        </p:txBody>
      </p:sp>
      <p:sp>
        <p:nvSpPr>
          <p:cNvPr id="546" name="TextBox 545">
            <a:extLst>
              <a:ext uri="{FF2B5EF4-FFF2-40B4-BE49-F238E27FC236}">
                <a16:creationId xmlns:a16="http://schemas.microsoft.com/office/drawing/2014/main" id="{38C3C8D6-89C6-B3B4-F0A8-739CC130781F}"/>
              </a:ext>
            </a:extLst>
          </p:cNvPr>
          <p:cNvSpPr txBox="1"/>
          <p:nvPr/>
        </p:nvSpPr>
        <p:spPr>
          <a:xfrm>
            <a:off x="5524500" y="3835486"/>
            <a:ext cx="171995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Harnessing Profound User Insights in Development</a:t>
            </a:r>
          </a:p>
        </p:txBody>
      </p:sp>
      <p:pic>
        <p:nvPicPr>
          <p:cNvPr id="562" name="Graphic 561">
            <a:extLst>
              <a:ext uri="{FF2B5EF4-FFF2-40B4-BE49-F238E27FC236}">
                <a16:creationId xmlns:a16="http://schemas.microsoft.com/office/drawing/2014/main" id="{D5213BAD-55CD-4830-FF28-0EF93CB7B0F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365215">
            <a:off x="6446764" y="1318226"/>
            <a:ext cx="608357" cy="613890"/>
          </a:xfrm>
          <a:prstGeom prst="rect">
            <a:avLst/>
          </a:prstGeom>
        </p:spPr>
      </p:pic>
      <p:sp>
        <p:nvSpPr>
          <p:cNvPr id="571" name="TextBox 570">
            <a:extLst>
              <a:ext uri="{FF2B5EF4-FFF2-40B4-BE49-F238E27FC236}">
                <a16:creationId xmlns:a16="http://schemas.microsoft.com/office/drawing/2014/main" id="{E53A3356-CE99-B03C-D335-C275C72126E2}"/>
              </a:ext>
            </a:extLst>
          </p:cNvPr>
          <p:cNvSpPr txBox="1"/>
          <p:nvPr/>
        </p:nvSpPr>
        <p:spPr>
          <a:xfrm>
            <a:off x="5993845" y="4356344"/>
            <a:ext cx="80214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algn="ctr"/>
            <a:r>
              <a:rPr lang="en-IN" sz="2400" b="1">
                <a:solidFill>
                  <a:schemeClr val="bg1"/>
                </a:solidFill>
                <a:latin typeface="☞Gilroy-Bold" panose="00000800000000000000"/>
              </a:rPr>
              <a:t>04</a:t>
            </a:r>
          </a:p>
        </p:txBody>
      </p:sp>
      <p:grpSp>
        <p:nvGrpSpPr>
          <p:cNvPr id="588" name="Group 587">
            <a:extLst>
              <a:ext uri="{FF2B5EF4-FFF2-40B4-BE49-F238E27FC236}">
                <a16:creationId xmlns:a16="http://schemas.microsoft.com/office/drawing/2014/main" id="{380A6304-2755-AD77-9453-3D20598575C6}"/>
              </a:ext>
            </a:extLst>
          </p:cNvPr>
          <p:cNvGrpSpPr/>
          <p:nvPr/>
        </p:nvGrpSpPr>
        <p:grpSpPr>
          <a:xfrm>
            <a:off x="5922051" y="873162"/>
            <a:ext cx="953084" cy="955638"/>
            <a:chOff x="5922051" y="873162"/>
            <a:chExt cx="953084" cy="955638"/>
          </a:xfrm>
        </p:grpSpPr>
        <p:pic>
          <p:nvPicPr>
            <p:cNvPr id="512" name="Graphic 511">
              <a:extLst>
                <a:ext uri="{FF2B5EF4-FFF2-40B4-BE49-F238E27FC236}">
                  <a16:creationId xmlns:a16="http://schemas.microsoft.com/office/drawing/2014/main" id="{A7A1F720-0ED4-C680-0FD4-FEC7ABC53BD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2051" y="873162"/>
              <a:ext cx="953084" cy="955638"/>
            </a:xfrm>
            <a:prstGeom prst="rect">
              <a:avLst/>
            </a:prstGeom>
          </p:spPr>
        </p:pic>
        <p:pic>
          <p:nvPicPr>
            <p:cNvPr id="513" name="Graphic 512">
              <a:extLst>
                <a:ext uri="{FF2B5EF4-FFF2-40B4-BE49-F238E27FC236}">
                  <a16:creationId xmlns:a16="http://schemas.microsoft.com/office/drawing/2014/main" id="{907D9754-F6F4-CDEB-2132-376F2DBACC9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6150" y="948539"/>
              <a:ext cx="804886" cy="804884"/>
            </a:xfrm>
            <a:prstGeom prst="rect">
              <a:avLst/>
            </a:prstGeom>
          </p:spPr>
        </p:pic>
        <p:pic>
          <p:nvPicPr>
            <p:cNvPr id="581" name="Graphic 580">
              <a:extLst>
                <a:ext uri="{FF2B5EF4-FFF2-40B4-BE49-F238E27FC236}">
                  <a16:creationId xmlns:a16="http://schemas.microsoft.com/office/drawing/2014/main" id="{9661DE22-1E8A-3AD2-040E-95D08E05FCBA}"/>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H="1">
              <a:off x="6103237" y="1046611"/>
              <a:ext cx="590712" cy="598040"/>
            </a:xfrm>
            <a:prstGeom prst="rect">
              <a:avLst/>
            </a:prstGeom>
          </p:spPr>
        </p:pic>
      </p:grpSp>
      <p:pic>
        <p:nvPicPr>
          <p:cNvPr id="517" name="Graphic 516">
            <a:extLst>
              <a:ext uri="{FF2B5EF4-FFF2-40B4-BE49-F238E27FC236}">
                <a16:creationId xmlns:a16="http://schemas.microsoft.com/office/drawing/2014/main" id="{2D42EAFA-C9FF-7849-4893-6B7269CA69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4250" y="1714499"/>
            <a:ext cx="1714850" cy="2910664"/>
          </a:xfrm>
          <a:prstGeom prst="rect">
            <a:avLst/>
          </a:prstGeom>
          <a:effectLst>
            <a:outerShdw blurRad="63500" sx="102000" sy="102000" algn="ctr" rotWithShape="0">
              <a:prstClr val="black">
                <a:alpha val="40000"/>
              </a:prstClr>
            </a:outerShdw>
          </a:effectLst>
        </p:spPr>
      </p:pic>
      <p:sp>
        <p:nvSpPr>
          <p:cNvPr id="521" name="Oval 520">
            <a:extLst>
              <a:ext uri="{FF2B5EF4-FFF2-40B4-BE49-F238E27FC236}">
                <a16:creationId xmlns:a16="http://schemas.microsoft.com/office/drawing/2014/main" id="{CB9B5FBC-95CE-4E34-5DF5-01DC96B6ABAA}"/>
              </a:ext>
            </a:extLst>
          </p:cNvPr>
          <p:cNvSpPr/>
          <p:nvPr/>
        </p:nvSpPr>
        <p:spPr>
          <a:xfrm>
            <a:off x="7839325" y="4239956"/>
            <a:ext cx="704700" cy="704700"/>
          </a:xfrm>
          <a:prstGeom prst="ellipse">
            <a:avLst/>
          </a:prstGeom>
          <a:solidFill>
            <a:srgbClr val="F2CA04"/>
          </a:solidFill>
          <a:ln w="57150" cap="flat">
            <a:solidFill>
              <a:schemeClr val="bg1"/>
            </a:solidFill>
            <a:miter lim="400000"/>
          </a:ln>
          <a:effectLst>
            <a:outerShdw blurRad="63500" sx="102000" sy="1020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47" name="TextBox 546">
            <a:extLst>
              <a:ext uri="{FF2B5EF4-FFF2-40B4-BE49-F238E27FC236}">
                <a16:creationId xmlns:a16="http://schemas.microsoft.com/office/drawing/2014/main" id="{31BA54C2-6D01-E359-7C82-25BCD8AE228C}"/>
              </a:ext>
            </a:extLst>
          </p:cNvPr>
          <p:cNvSpPr txBox="1"/>
          <p:nvPr/>
        </p:nvSpPr>
        <p:spPr>
          <a:xfrm>
            <a:off x="7331649" y="2434896"/>
            <a:ext cx="17003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KYC Mastered by Every Employee</a:t>
            </a:r>
          </a:p>
        </p:txBody>
      </p:sp>
      <p:sp>
        <p:nvSpPr>
          <p:cNvPr id="548" name="TextBox 547">
            <a:extLst>
              <a:ext uri="{FF2B5EF4-FFF2-40B4-BE49-F238E27FC236}">
                <a16:creationId xmlns:a16="http://schemas.microsoft.com/office/drawing/2014/main" id="{FDB6A809-51AA-D5D4-15D9-F696A58C2378}"/>
              </a:ext>
            </a:extLst>
          </p:cNvPr>
          <p:cNvSpPr txBox="1"/>
          <p:nvPr/>
        </p:nvSpPr>
        <p:spPr>
          <a:xfrm>
            <a:off x="7331649" y="2774239"/>
            <a:ext cx="17003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Customer-i2ip Exchange Program</a:t>
            </a:r>
          </a:p>
        </p:txBody>
      </p:sp>
      <p:sp>
        <p:nvSpPr>
          <p:cNvPr id="549" name="TextBox 548">
            <a:extLst>
              <a:ext uri="{FF2B5EF4-FFF2-40B4-BE49-F238E27FC236}">
                <a16:creationId xmlns:a16="http://schemas.microsoft.com/office/drawing/2014/main" id="{8A4B4FAF-6B6B-B879-F2A7-0DA1FBDD7D54}"/>
              </a:ext>
            </a:extLst>
          </p:cNvPr>
          <p:cNvSpPr txBox="1"/>
          <p:nvPr/>
        </p:nvSpPr>
        <p:spPr>
          <a:xfrm>
            <a:off x="7331649" y="3113582"/>
            <a:ext cx="17003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Unified Brilliance: Diverse Expertise, One Team</a:t>
            </a:r>
          </a:p>
        </p:txBody>
      </p:sp>
      <p:pic>
        <p:nvPicPr>
          <p:cNvPr id="563" name="Graphic 562">
            <a:extLst>
              <a:ext uri="{FF2B5EF4-FFF2-40B4-BE49-F238E27FC236}">
                <a16:creationId xmlns:a16="http://schemas.microsoft.com/office/drawing/2014/main" id="{B49F52EB-526C-2DCE-393E-E5CAA5BAA76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1365215">
            <a:off x="8239846" y="1318227"/>
            <a:ext cx="608357" cy="613890"/>
          </a:xfrm>
          <a:prstGeom prst="rect">
            <a:avLst/>
          </a:prstGeom>
        </p:spPr>
      </p:pic>
      <p:sp>
        <p:nvSpPr>
          <p:cNvPr id="572" name="TextBox 571">
            <a:extLst>
              <a:ext uri="{FF2B5EF4-FFF2-40B4-BE49-F238E27FC236}">
                <a16:creationId xmlns:a16="http://schemas.microsoft.com/office/drawing/2014/main" id="{E8D52756-10AE-8A11-4801-54A7B0ED5AAA}"/>
              </a:ext>
            </a:extLst>
          </p:cNvPr>
          <p:cNvSpPr txBox="1"/>
          <p:nvPr/>
        </p:nvSpPr>
        <p:spPr>
          <a:xfrm>
            <a:off x="7790605" y="4356344"/>
            <a:ext cx="80214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algn="ctr"/>
            <a:r>
              <a:rPr lang="en-IN" sz="2400" b="1">
                <a:solidFill>
                  <a:schemeClr val="bg1"/>
                </a:solidFill>
                <a:latin typeface="☞Gilroy-Bold" panose="00000800000000000000"/>
              </a:rPr>
              <a:t>05</a:t>
            </a:r>
          </a:p>
        </p:txBody>
      </p:sp>
      <p:grpSp>
        <p:nvGrpSpPr>
          <p:cNvPr id="586" name="Group 585">
            <a:extLst>
              <a:ext uri="{FF2B5EF4-FFF2-40B4-BE49-F238E27FC236}">
                <a16:creationId xmlns:a16="http://schemas.microsoft.com/office/drawing/2014/main" id="{84A2AF0E-1A7F-0954-0A04-0A79645EB70D}"/>
              </a:ext>
            </a:extLst>
          </p:cNvPr>
          <p:cNvGrpSpPr/>
          <p:nvPr/>
        </p:nvGrpSpPr>
        <p:grpSpPr>
          <a:xfrm>
            <a:off x="7715133" y="873162"/>
            <a:ext cx="953084" cy="955638"/>
            <a:chOff x="7715133" y="873162"/>
            <a:chExt cx="953084" cy="955638"/>
          </a:xfrm>
        </p:grpSpPr>
        <p:pic>
          <p:nvPicPr>
            <p:cNvPr id="518" name="Graphic 517">
              <a:extLst>
                <a:ext uri="{FF2B5EF4-FFF2-40B4-BE49-F238E27FC236}">
                  <a16:creationId xmlns:a16="http://schemas.microsoft.com/office/drawing/2014/main" id="{3307072C-432E-A88A-20FA-F6F1282FB7B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15133" y="873162"/>
              <a:ext cx="953084" cy="955638"/>
            </a:xfrm>
            <a:prstGeom prst="rect">
              <a:avLst/>
            </a:prstGeom>
          </p:spPr>
        </p:pic>
        <p:pic>
          <p:nvPicPr>
            <p:cNvPr id="519" name="Graphic 518">
              <a:extLst>
                <a:ext uri="{FF2B5EF4-FFF2-40B4-BE49-F238E27FC236}">
                  <a16:creationId xmlns:a16="http://schemas.microsoft.com/office/drawing/2014/main" id="{F1C43FEF-550D-EBEC-A12F-38838B26BF84}"/>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789232" y="948539"/>
              <a:ext cx="804886" cy="804884"/>
            </a:xfrm>
            <a:prstGeom prst="rect">
              <a:avLst/>
            </a:prstGeom>
          </p:spPr>
        </p:pic>
        <p:pic>
          <p:nvPicPr>
            <p:cNvPr id="582" name="Content Placeholder 6">
              <a:extLst>
                <a:ext uri="{FF2B5EF4-FFF2-40B4-BE49-F238E27FC236}">
                  <a16:creationId xmlns:a16="http://schemas.microsoft.com/office/drawing/2014/main" id="{42896259-349D-DB86-7BF6-C5C105A7BF7B}"/>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932894" y="1092200"/>
              <a:ext cx="517562" cy="517562"/>
            </a:xfrm>
            <a:prstGeom prst="rect">
              <a:avLst/>
            </a:prstGeom>
            <a:noFill/>
            <a:ln>
              <a:noFill/>
              <a:prstDash val="sysDot"/>
            </a:ln>
          </p:spPr>
        </p:pic>
      </p:grpSp>
      <p:sp>
        <p:nvSpPr>
          <p:cNvPr id="597" name="Rectangle 596">
            <a:extLst>
              <a:ext uri="{FF2B5EF4-FFF2-40B4-BE49-F238E27FC236}">
                <a16:creationId xmlns:a16="http://schemas.microsoft.com/office/drawing/2014/main" id="{79778DEE-C67A-60DF-B75B-3CB5BE0371D9}"/>
              </a:ext>
            </a:extLst>
          </p:cNvPr>
          <p:cNvSpPr/>
          <p:nvPr/>
        </p:nvSpPr>
        <p:spPr>
          <a:xfrm>
            <a:off x="1961524" y="2130927"/>
            <a:ext cx="1703307" cy="271869"/>
          </a:xfrm>
          <a:prstGeom prst="rect">
            <a:avLst/>
          </a:prstGeom>
          <a:solidFill>
            <a:srgbClr val="F2CA04">
              <a:alpha val="7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56" name="TextBox 555">
            <a:extLst>
              <a:ext uri="{FF2B5EF4-FFF2-40B4-BE49-F238E27FC236}">
                <a16:creationId xmlns:a16="http://schemas.microsoft.com/office/drawing/2014/main" id="{75763709-546A-353D-C5C2-9B2C74B6DA59}"/>
              </a:ext>
            </a:extLst>
          </p:cNvPr>
          <p:cNvSpPr txBox="1"/>
          <p:nvPr/>
        </p:nvSpPr>
        <p:spPr>
          <a:xfrm>
            <a:off x="1988344" y="2135942"/>
            <a:ext cx="1648174" cy="2641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algn="ctr"/>
            <a:r>
              <a:rPr lang="en-IN" sz="1050" b="1" dirty="0">
                <a:solidFill>
                  <a:schemeClr val="bg1"/>
                </a:solidFill>
                <a:latin typeface="☞Gilroy-Bold" panose="00000800000000000000"/>
              </a:rPr>
              <a:t>Innovation DNA</a:t>
            </a:r>
          </a:p>
        </p:txBody>
      </p:sp>
      <p:sp>
        <p:nvSpPr>
          <p:cNvPr id="598" name="Rectangle 597">
            <a:extLst>
              <a:ext uri="{FF2B5EF4-FFF2-40B4-BE49-F238E27FC236}">
                <a16:creationId xmlns:a16="http://schemas.microsoft.com/office/drawing/2014/main" id="{B6E9183B-DBBD-690E-BD4A-D503D8D14851}"/>
              </a:ext>
            </a:extLst>
          </p:cNvPr>
          <p:cNvSpPr/>
          <p:nvPr/>
        </p:nvSpPr>
        <p:spPr>
          <a:xfrm>
            <a:off x="3752224" y="2130927"/>
            <a:ext cx="1703307" cy="271869"/>
          </a:xfrm>
          <a:prstGeom prst="rect">
            <a:avLst/>
          </a:prstGeom>
          <a:solidFill>
            <a:srgbClr val="F28705">
              <a:alpha val="7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99" name="Rectangle 598">
            <a:extLst>
              <a:ext uri="{FF2B5EF4-FFF2-40B4-BE49-F238E27FC236}">
                <a16:creationId xmlns:a16="http://schemas.microsoft.com/office/drawing/2014/main" id="{9A876EB1-8DC7-F9E6-4CF9-36DF00E17FB8}"/>
              </a:ext>
            </a:extLst>
          </p:cNvPr>
          <p:cNvSpPr/>
          <p:nvPr/>
        </p:nvSpPr>
        <p:spPr>
          <a:xfrm>
            <a:off x="172170" y="2130927"/>
            <a:ext cx="1703307" cy="271869"/>
          </a:xfrm>
          <a:prstGeom prst="rect">
            <a:avLst/>
          </a:prstGeom>
          <a:solidFill>
            <a:srgbClr val="4FA6DA">
              <a:alpha val="7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55" name="TextBox 554">
            <a:extLst>
              <a:ext uri="{FF2B5EF4-FFF2-40B4-BE49-F238E27FC236}">
                <a16:creationId xmlns:a16="http://schemas.microsoft.com/office/drawing/2014/main" id="{7885E43D-CC0A-CCA4-4734-0DE8A520E6BA}"/>
              </a:ext>
            </a:extLst>
          </p:cNvPr>
          <p:cNvSpPr txBox="1"/>
          <p:nvPr/>
        </p:nvSpPr>
        <p:spPr>
          <a:xfrm>
            <a:off x="162922" y="2135942"/>
            <a:ext cx="1719457" cy="2641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algn="ctr"/>
            <a:r>
              <a:rPr lang="en-IN" sz="1000" b="1" dirty="0">
                <a:solidFill>
                  <a:schemeClr val="bg1"/>
                </a:solidFill>
                <a:latin typeface="☞Gilroy-Bold" panose="00000800000000000000"/>
              </a:rPr>
              <a:t>Lead With Design Thinking</a:t>
            </a:r>
          </a:p>
        </p:txBody>
      </p:sp>
      <p:sp>
        <p:nvSpPr>
          <p:cNvPr id="557" name="TextBox 556">
            <a:extLst>
              <a:ext uri="{FF2B5EF4-FFF2-40B4-BE49-F238E27FC236}">
                <a16:creationId xmlns:a16="http://schemas.microsoft.com/office/drawing/2014/main" id="{FCC68728-DDFA-273A-199D-CA9EEA83A184}"/>
              </a:ext>
            </a:extLst>
          </p:cNvPr>
          <p:cNvSpPr txBox="1"/>
          <p:nvPr/>
        </p:nvSpPr>
        <p:spPr>
          <a:xfrm>
            <a:off x="3756001" y="2135942"/>
            <a:ext cx="1702791" cy="2641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algn="ctr"/>
            <a:r>
              <a:rPr lang="en-IN" sz="1050" b="1" dirty="0">
                <a:solidFill>
                  <a:schemeClr val="bg1"/>
                </a:solidFill>
                <a:latin typeface="☞Gilroy-Bold" panose="00000800000000000000"/>
              </a:rPr>
              <a:t>PoC First</a:t>
            </a:r>
          </a:p>
        </p:txBody>
      </p:sp>
      <p:sp>
        <p:nvSpPr>
          <p:cNvPr id="601" name="Rectangle 600">
            <a:extLst>
              <a:ext uri="{FF2B5EF4-FFF2-40B4-BE49-F238E27FC236}">
                <a16:creationId xmlns:a16="http://schemas.microsoft.com/office/drawing/2014/main" id="{955F421E-4C84-ACA0-9E44-F874848F3DF8}"/>
              </a:ext>
            </a:extLst>
          </p:cNvPr>
          <p:cNvSpPr/>
          <p:nvPr/>
        </p:nvSpPr>
        <p:spPr>
          <a:xfrm>
            <a:off x="5545305" y="2130927"/>
            <a:ext cx="1703307" cy="271869"/>
          </a:xfrm>
          <a:prstGeom prst="rect">
            <a:avLst/>
          </a:prstGeom>
          <a:solidFill>
            <a:srgbClr val="4FA6DA">
              <a:alpha val="7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602" name="Rectangle 601">
            <a:extLst>
              <a:ext uri="{FF2B5EF4-FFF2-40B4-BE49-F238E27FC236}">
                <a16:creationId xmlns:a16="http://schemas.microsoft.com/office/drawing/2014/main" id="{762365FF-CB45-4B0D-49B0-70578255B9DB}"/>
              </a:ext>
            </a:extLst>
          </p:cNvPr>
          <p:cNvSpPr/>
          <p:nvPr/>
        </p:nvSpPr>
        <p:spPr>
          <a:xfrm>
            <a:off x="7341244" y="2130927"/>
            <a:ext cx="1703307" cy="271869"/>
          </a:xfrm>
          <a:prstGeom prst="rect">
            <a:avLst/>
          </a:prstGeom>
          <a:solidFill>
            <a:srgbClr val="F2CA04">
              <a:alpha val="7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58" name="TextBox 557">
            <a:extLst>
              <a:ext uri="{FF2B5EF4-FFF2-40B4-BE49-F238E27FC236}">
                <a16:creationId xmlns:a16="http://schemas.microsoft.com/office/drawing/2014/main" id="{60CF0738-5BD3-1DBA-DE5F-FA7D51BB7BA5}"/>
              </a:ext>
            </a:extLst>
          </p:cNvPr>
          <p:cNvSpPr txBox="1"/>
          <p:nvPr/>
        </p:nvSpPr>
        <p:spPr>
          <a:xfrm>
            <a:off x="5541168" y="2135942"/>
            <a:ext cx="1714851" cy="2641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algn="ctr"/>
            <a:r>
              <a:rPr lang="en-IN" sz="1050" b="1" dirty="0">
                <a:solidFill>
                  <a:schemeClr val="bg1"/>
                </a:solidFill>
                <a:latin typeface="☞Gilroy-Bold" panose="00000800000000000000"/>
              </a:rPr>
              <a:t>Product Mindset</a:t>
            </a:r>
          </a:p>
        </p:txBody>
      </p:sp>
      <p:sp>
        <p:nvSpPr>
          <p:cNvPr id="559" name="TextBox 558">
            <a:extLst>
              <a:ext uri="{FF2B5EF4-FFF2-40B4-BE49-F238E27FC236}">
                <a16:creationId xmlns:a16="http://schemas.microsoft.com/office/drawing/2014/main" id="{54DE17D6-43FF-A7D9-5D74-8012A6E002C9}"/>
              </a:ext>
            </a:extLst>
          </p:cNvPr>
          <p:cNvSpPr txBox="1"/>
          <p:nvPr/>
        </p:nvSpPr>
        <p:spPr>
          <a:xfrm>
            <a:off x="7334249" y="2135942"/>
            <a:ext cx="1700378" cy="2641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algn="ctr"/>
            <a:r>
              <a:rPr lang="en-IN" sz="1050" b="1" dirty="0">
                <a:solidFill>
                  <a:schemeClr val="bg1"/>
                </a:solidFill>
                <a:latin typeface="☞Gilroy-Bold" panose="00000800000000000000"/>
              </a:rPr>
              <a:t>Customer Embed</a:t>
            </a:r>
          </a:p>
        </p:txBody>
      </p:sp>
      <p:sp>
        <p:nvSpPr>
          <p:cNvPr id="4" name="TextBox 3">
            <a:extLst>
              <a:ext uri="{FF2B5EF4-FFF2-40B4-BE49-F238E27FC236}">
                <a16:creationId xmlns:a16="http://schemas.microsoft.com/office/drawing/2014/main" id="{D49BD717-4875-9EFA-E641-5071FA1EC8A1}"/>
              </a:ext>
            </a:extLst>
          </p:cNvPr>
          <p:cNvSpPr txBox="1"/>
          <p:nvPr/>
        </p:nvSpPr>
        <p:spPr>
          <a:xfrm>
            <a:off x="1948387" y="3826526"/>
            <a:ext cx="169818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Agile Incremental Deliveries</a:t>
            </a:r>
            <a:endParaRPr lang="en-US" sz="1000" dirty="0">
              <a:latin typeface="☞Gilroy-Medium" panose="00000600000000000000" pitchFamily="2" charset="0"/>
            </a:endParaRPr>
          </a:p>
        </p:txBody>
      </p:sp>
      <p:sp>
        <p:nvSpPr>
          <p:cNvPr id="5" name="TextBox 4">
            <a:extLst>
              <a:ext uri="{FF2B5EF4-FFF2-40B4-BE49-F238E27FC236}">
                <a16:creationId xmlns:a16="http://schemas.microsoft.com/office/drawing/2014/main" id="{7CA93146-A6C7-CF95-41FA-18937AA212AC}"/>
              </a:ext>
            </a:extLst>
          </p:cNvPr>
          <p:cNvSpPr txBox="1"/>
          <p:nvPr/>
        </p:nvSpPr>
        <p:spPr>
          <a:xfrm>
            <a:off x="3747590" y="2938101"/>
            <a:ext cx="170114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Accelerated Decision-Making</a:t>
            </a:r>
          </a:p>
        </p:txBody>
      </p:sp>
      <p:sp>
        <p:nvSpPr>
          <p:cNvPr id="6" name="TextBox 5">
            <a:extLst>
              <a:ext uri="{FF2B5EF4-FFF2-40B4-BE49-F238E27FC236}">
                <a16:creationId xmlns:a16="http://schemas.microsoft.com/office/drawing/2014/main" id="{49058B0B-E801-6F25-DBC5-7C6109A406D8}"/>
              </a:ext>
            </a:extLst>
          </p:cNvPr>
          <p:cNvSpPr txBox="1"/>
          <p:nvPr/>
        </p:nvSpPr>
        <p:spPr>
          <a:xfrm>
            <a:off x="172170" y="3486646"/>
            <a:ext cx="169818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Cross-Functional Collaboration</a:t>
            </a:r>
            <a:endParaRPr lang="en-US" sz="1000" dirty="0">
              <a:latin typeface="☞Gilroy-Medium" panose="00000600000000000000" pitchFamily="2" charset="0"/>
            </a:endParaRPr>
          </a:p>
        </p:txBody>
      </p:sp>
      <p:sp>
        <p:nvSpPr>
          <p:cNvPr id="7" name="TextBox 6">
            <a:extLst>
              <a:ext uri="{FF2B5EF4-FFF2-40B4-BE49-F238E27FC236}">
                <a16:creationId xmlns:a16="http://schemas.microsoft.com/office/drawing/2014/main" id="{0600CE59-6244-80F3-5B7E-38E11065F0E0}"/>
              </a:ext>
            </a:extLst>
          </p:cNvPr>
          <p:cNvSpPr txBox="1"/>
          <p:nvPr/>
        </p:nvSpPr>
        <p:spPr>
          <a:xfrm>
            <a:off x="7331649" y="3792268"/>
            <a:ext cx="1700378"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Co-Creation Initiatives</a:t>
            </a:r>
          </a:p>
        </p:txBody>
      </p:sp>
      <p:sp>
        <p:nvSpPr>
          <p:cNvPr id="8" name="TextBox 7">
            <a:extLst>
              <a:ext uri="{FF2B5EF4-FFF2-40B4-BE49-F238E27FC236}">
                <a16:creationId xmlns:a16="http://schemas.microsoft.com/office/drawing/2014/main" id="{B3E8640E-9B78-1B62-9054-0601C35534A3}"/>
              </a:ext>
            </a:extLst>
          </p:cNvPr>
          <p:cNvSpPr txBox="1"/>
          <p:nvPr/>
        </p:nvSpPr>
        <p:spPr>
          <a:xfrm>
            <a:off x="7331649" y="3977720"/>
            <a:ext cx="1700378"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User Community Building</a:t>
            </a:r>
          </a:p>
        </p:txBody>
      </p:sp>
      <p:sp>
        <p:nvSpPr>
          <p:cNvPr id="9" name="TextBox 8">
            <a:extLst>
              <a:ext uri="{FF2B5EF4-FFF2-40B4-BE49-F238E27FC236}">
                <a16:creationId xmlns:a16="http://schemas.microsoft.com/office/drawing/2014/main" id="{B31F6644-4817-4B02-D3BB-5C708E09B0BD}"/>
              </a:ext>
            </a:extLst>
          </p:cNvPr>
          <p:cNvSpPr txBox="1"/>
          <p:nvPr/>
        </p:nvSpPr>
        <p:spPr>
          <a:xfrm>
            <a:off x="1948387" y="3486646"/>
            <a:ext cx="184281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Cultivate a Culture of Curiosity</a:t>
            </a:r>
          </a:p>
        </p:txBody>
      </p:sp>
      <p:sp>
        <p:nvSpPr>
          <p:cNvPr id="10" name="TextBox 9">
            <a:extLst>
              <a:ext uri="{FF2B5EF4-FFF2-40B4-BE49-F238E27FC236}">
                <a16:creationId xmlns:a16="http://schemas.microsoft.com/office/drawing/2014/main" id="{7924BD1B-3F4D-31C4-8DED-16CAF01AB45E}"/>
              </a:ext>
            </a:extLst>
          </p:cNvPr>
          <p:cNvSpPr txBox="1"/>
          <p:nvPr/>
        </p:nvSpPr>
        <p:spPr>
          <a:xfrm>
            <a:off x="7331649" y="3452925"/>
            <a:ext cx="17003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Integrated Customer Engagement</a:t>
            </a:r>
          </a:p>
        </p:txBody>
      </p:sp>
    </p:spTree>
    <p:extLst>
      <p:ext uri="{BB962C8B-B14F-4D97-AF65-F5344CB8AC3E}">
        <p14:creationId xmlns:p14="http://schemas.microsoft.com/office/powerpoint/2010/main" val="341496896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059AB2F-5AE6-51EA-45E1-6BE546AABDA7}"/>
              </a:ext>
            </a:extLst>
          </p:cNvPr>
          <p:cNvSpPr>
            <a:spLocks noGrp="1" noRot="1" noMove="1" noResize="1" noEditPoints="1" noAdjustHandles="1" noChangeArrowheads="1" noChangeShapeType="1"/>
          </p:cNvSpPr>
          <p:nvPr/>
        </p:nvSpPr>
        <p:spPr>
          <a:xfrm>
            <a:off x="-7076" y="0"/>
            <a:ext cx="9144000" cy="514350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3" name="Rectangle 22">
            <a:extLst>
              <a:ext uri="{FF2B5EF4-FFF2-40B4-BE49-F238E27FC236}">
                <a16:creationId xmlns:a16="http://schemas.microsoft.com/office/drawing/2014/main" id="{500404E1-3702-982B-B7E7-CBEAE5CCDA26}"/>
              </a:ext>
            </a:extLst>
          </p:cNvPr>
          <p:cNvSpPr/>
          <p:nvPr/>
        </p:nvSpPr>
        <p:spPr>
          <a:xfrm>
            <a:off x="241406" y="853473"/>
            <a:ext cx="1651865" cy="4250963"/>
          </a:xfrm>
          <a:prstGeom prst="rect">
            <a:avLst/>
          </a:prstGeom>
          <a:solidFill>
            <a:srgbClr val="075F79">
              <a:alpha val="90000"/>
            </a:srgbClr>
          </a:solidFill>
          <a:ln w="12700" cap="flat">
            <a:noFill/>
            <a:miter lim="400000"/>
          </a:ln>
          <a:effectLst/>
          <a:scene3d>
            <a:camera prst="isometricOffAxis1Right"/>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31" name="Rectangle 30">
            <a:extLst>
              <a:ext uri="{FF2B5EF4-FFF2-40B4-BE49-F238E27FC236}">
                <a16:creationId xmlns:a16="http://schemas.microsoft.com/office/drawing/2014/main" id="{1C23FA29-B6D9-9F60-B15C-20DAED0A0676}"/>
              </a:ext>
            </a:extLst>
          </p:cNvPr>
          <p:cNvSpPr/>
          <p:nvPr/>
        </p:nvSpPr>
        <p:spPr>
          <a:xfrm>
            <a:off x="2033453" y="853473"/>
            <a:ext cx="1669322" cy="4250963"/>
          </a:xfrm>
          <a:prstGeom prst="rect">
            <a:avLst/>
          </a:prstGeom>
          <a:solidFill>
            <a:srgbClr val="01617A">
              <a:alpha val="88000"/>
            </a:srgbClr>
          </a:solidFill>
          <a:ln w="12700" cap="flat">
            <a:noFill/>
            <a:miter lim="400000"/>
          </a:ln>
          <a:effectLst/>
          <a:scene3d>
            <a:camera prst="isometricOffAxis1Right"/>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35" name="Rectangle 34">
            <a:extLst>
              <a:ext uri="{FF2B5EF4-FFF2-40B4-BE49-F238E27FC236}">
                <a16:creationId xmlns:a16="http://schemas.microsoft.com/office/drawing/2014/main" id="{77669AFC-7824-1132-9F7B-1820932A6E55}"/>
              </a:ext>
            </a:extLst>
          </p:cNvPr>
          <p:cNvSpPr/>
          <p:nvPr/>
        </p:nvSpPr>
        <p:spPr>
          <a:xfrm>
            <a:off x="3863419" y="853473"/>
            <a:ext cx="1651865" cy="4250963"/>
          </a:xfrm>
          <a:prstGeom prst="rect">
            <a:avLst/>
          </a:prstGeom>
          <a:solidFill>
            <a:srgbClr val="075F79"/>
          </a:solidFill>
          <a:ln w="12700" cap="flat">
            <a:noFill/>
            <a:miter lim="400000"/>
          </a:ln>
          <a:effectLst/>
          <a:scene3d>
            <a:camera prst="isometricOffAxis1Right"/>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82" name="Picture 81">
            <a:extLst>
              <a:ext uri="{FF2B5EF4-FFF2-40B4-BE49-F238E27FC236}">
                <a16:creationId xmlns:a16="http://schemas.microsoft.com/office/drawing/2014/main" id="{551B19EC-0398-3CD8-A2D7-E48F004E8059}"/>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13823" t="5386" r="7586" b="6341"/>
          <a:stretch/>
        </p:blipFill>
        <p:spPr>
          <a:xfrm>
            <a:off x="5650674" y="1296851"/>
            <a:ext cx="3396976" cy="3815440"/>
          </a:xfrm>
          <a:prstGeom prst="rect">
            <a:avLst/>
          </a:prstGeom>
        </p:spPr>
      </p:pic>
      <p:pic>
        <p:nvPicPr>
          <p:cNvPr id="83" name="Graphic 82" descr="Marker with solid fill">
            <a:extLst>
              <a:ext uri="{FF2B5EF4-FFF2-40B4-BE49-F238E27FC236}">
                <a16:creationId xmlns:a16="http://schemas.microsoft.com/office/drawing/2014/main" id="{0940F433-62D7-A3C8-7F6A-3AB6CBBB0A1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03065" y="3280452"/>
            <a:ext cx="348630" cy="348631"/>
          </a:xfrm>
          <a:prstGeom prst="rect">
            <a:avLst/>
          </a:prstGeom>
        </p:spPr>
      </p:pic>
      <p:pic>
        <p:nvPicPr>
          <p:cNvPr id="84" name="Graphic 83" descr="Marker with solid fill">
            <a:extLst>
              <a:ext uri="{FF2B5EF4-FFF2-40B4-BE49-F238E27FC236}">
                <a16:creationId xmlns:a16="http://schemas.microsoft.com/office/drawing/2014/main" id="{E09974EF-E15B-6332-5401-14EA4EEE37E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36223" y="3523685"/>
            <a:ext cx="348630" cy="348631"/>
          </a:xfrm>
          <a:prstGeom prst="rect">
            <a:avLst/>
          </a:prstGeom>
        </p:spPr>
      </p:pic>
      <p:pic>
        <p:nvPicPr>
          <p:cNvPr id="85" name="Graphic 84" descr="Marker with solid fill">
            <a:extLst>
              <a:ext uri="{FF2B5EF4-FFF2-40B4-BE49-F238E27FC236}">
                <a16:creationId xmlns:a16="http://schemas.microsoft.com/office/drawing/2014/main" id="{D0CED01A-62A3-CB29-352F-4337B32F82A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82386" y="3280167"/>
            <a:ext cx="412121" cy="412119"/>
          </a:xfrm>
          <a:prstGeom prst="rect">
            <a:avLst/>
          </a:prstGeom>
        </p:spPr>
      </p:pic>
      <p:pic>
        <p:nvPicPr>
          <p:cNvPr id="86" name="Graphic 85" descr="Marker with solid fill">
            <a:extLst>
              <a:ext uri="{FF2B5EF4-FFF2-40B4-BE49-F238E27FC236}">
                <a16:creationId xmlns:a16="http://schemas.microsoft.com/office/drawing/2014/main" id="{B27CD703-C188-18A2-7E45-FAEA3DF8F07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55390" y="3301782"/>
            <a:ext cx="412121" cy="412119"/>
          </a:xfrm>
          <a:prstGeom prst="rect">
            <a:avLst/>
          </a:prstGeom>
        </p:spPr>
      </p:pic>
      <p:pic>
        <p:nvPicPr>
          <p:cNvPr id="87" name="Graphic 86" descr="Marker with solid fill">
            <a:extLst>
              <a:ext uri="{FF2B5EF4-FFF2-40B4-BE49-F238E27FC236}">
                <a16:creationId xmlns:a16="http://schemas.microsoft.com/office/drawing/2014/main" id="{A2ADF81F-8151-F52C-5FF2-D50A6C9DB95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4709" y="3253633"/>
            <a:ext cx="348630" cy="348631"/>
          </a:xfrm>
          <a:prstGeom prst="rect">
            <a:avLst/>
          </a:prstGeom>
        </p:spPr>
      </p:pic>
      <p:pic>
        <p:nvPicPr>
          <p:cNvPr id="88" name="Graphic 87" descr="Marker with solid fill">
            <a:extLst>
              <a:ext uri="{FF2B5EF4-FFF2-40B4-BE49-F238E27FC236}">
                <a16:creationId xmlns:a16="http://schemas.microsoft.com/office/drawing/2014/main" id="{B317B070-B19B-6886-77A1-56C1A7E45CA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55205" y="3650580"/>
            <a:ext cx="348630" cy="348631"/>
          </a:xfrm>
          <a:prstGeom prst="rect">
            <a:avLst/>
          </a:prstGeom>
        </p:spPr>
      </p:pic>
      <p:pic>
        <p:nvPicPr>
          <p:cNvPr id="89" name="Graphic 88" descr="Marker with solid fill">
            <a:extLst>
              <a:ext uri="{FF2B5EF4-FFF2-40B4-BE49-F238E27FC236}">
                <a16:creationId xmlns:a16="http://schemas.microsoft.com/office/drawing/2014/main" id="{C0D4EDDA-8819-632A-29C2-3E6CF4DBA60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69701" y="2842148"/>
            <a:ext cx="348630" cy="348631"/>
          </a:xfrm>
          <a:prstGeom prst="rect">
            <a:avLst/>
          </a:prstGeom>
        </p:spPr>
      </p:pic>
      <p:pic>
        <p:nvPicPr>
          <p:cNvPr id="90" name="Graphic 89" descr="Marker with solid fill">
            <a:extLst>
              <a:ext uri="{FF2B5EF4-FFF2-40B4-BE49-F238E27FC236}">
                <a16:creationId xmlns:a16="http://schemas.microsoft.com/office/drawing/2014/main" id="{9829223A-DAA9-9DD3-1203-FCAB40E0B8B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23758" y="2907962"/>
            <a:ext cx="348630" cy="348631"/>
          </a:xfrm>
          <a:prstGeom prst="rect">
            <a:avLst/>
          </a:prstGeom>
        </p:spPr>
      </p:pic>
      <p:pic>
        <p:nvPicPr>
          <p:cNvPr id="91" name="Graphic 90" descr="Marker with solid fill">
            <a:extLst>
              <a:ext uri="{FF2B5EF4-FFF2-40B4-BE49-F238E27FC236}">
                <a16:creationId xmlns:a16="http://schemas.microsoft.com/office/drawing/2014/main" id="{AF0F1879-DE4E-2FCF-7C73-C3AAFAA1407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92449" y="3519947"/>
            <a:ext cx="348630" cy="348631"/>
          </a:xfrm>
          <a:prstGeom prst="rect">
            <a:avLst/>
          </a:prstGeom>
        </p:spPr>
      </p:pic>
      <p:pic>
        <p:nvPicPr>
          <p:cNvPr id="92" name="Graphic 91" descr="Marker with solid fill">
            <a:extLst>
              <a:ext uri="{FF2B5EF4-FFF2-40B4-BE49-F238E27FC236}">
                <a16:creationId xmlns:a16="http://schemas.microsoft.com/office/drawing/2014/main" id="{EBA3DF35-E6C0-509E-4912-1428DF0B9A4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8058" y="3629083"/>
            <a:ext cx="348630" cy="348631"/>
          </a:xfrm>
          <a:prstGeom prst="rect">
            <a:avLst/>
          </a:prstGeom>
        </p:spPr>
      </p:pic>
      <p:pic>
        <p:nvPicPr>
          <p:cNvPr id="93" name="Graphic 92" descr="Marker with solid fill">
            <a:extLst>
              <a:ext uri="{FF2B5EF4-FFF2-40B4-BE49-F238E27FC236}">
                <a16:creationId xmlns:a16="http://schemas.microsoft.com/office/drawing/2014/main" id="{F87B976F-5672-6019-14D8-85EC90EA53A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17803" y="3728262"/>
            <a:ext cx="348630" cy="348631"/>
          </a:xfrm>
          <a:prstGeom prst="rect">
            <a:avLst/>
          </a:prstGeom>
        </p:spPr>
      </p:pic>
      <p:pic>
        <p:nvPicPr>
          <p:cNvPr id="94" name="Graphic 93" descr="Marker with solid fill">
            <a:extLst>
              <a:ext uri="{FF2B5EF4-FFF2-40B4-BE49-F238E27FC236}">
                <a16:creationId xmlns:a16="http://schemas.microsoft.com/office/drawing/2014/main" id="{B71D1B28-7ED6-E661-CD51-9EA1160593E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2471" y="3534308"/>
            <a:ext cx="348630" cy="348631"/>
          </a:xfrm>
          <a:prstGeom prst="rect">
            <a:avLst/>
          </a:prstGeom>
        </p:spPr>
      </p:pic>
      <p:pic>
        <p:nvPicPr>
          <p:cNvPr id="95" name="Graphic 94" descr="Marker with solid fill">
            <a:extLst>
              <a:ext uri="{FF2B5EF4-FFF2-40B4-BE49-F238E27FC236}">
                <a16:creationId xmlns:a16="http://schemas.microsoft.com/office/drawing/2014/main" id="{01C61F7A-740F-2311-7019-12F052D7628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1306" y="3463651"/>
            <a:ext cx="348630" cy="348631"/>
          </a:xfrm>
          <a:prstGeom prst="rect">
            <a:avLst/>
          </a:prstGeom>
        </p:spPr>
      </p:pic>
      <p:sp>
        <p:nvSpPr>
          <p:cNvPr id="154" name="TextBox 153">
            <a:extLst>
              <a:ext uri="{FF2B5EF4-FFF2-40B4-BE49-F238E27FC236}">
                <a16:creationId xmlns:a16="http://schemas.microsoft.com/office/drawing/2014/main" id="{FB02B97A-1269-870D-74BF-BB07A5B30C6C}"/>
              </a:ext>
            </a:extLst>
          </p:cNvPr>
          <p:cNvSpPr txBox="1">
            <a:spLocks/>
          </p:cNvSpPr>
          <p:nvPr/>
        </p:nvSpPr>
        <p:spPr>
          <a:xfrm>
            <a:off x="6041485" y="974777"/>
            <a:ext cx="2615355" cy="308989"/>
          </a:xfrm>
          <a:prstGeom prst="round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nchor="ctr">
            <a:noAutofit/>
          </a:bodyPr>
          <a:lstStyle/>
          <a:p>
            <a:r>
              <a:rPr lang="en-US" sz="1600" b="1">
                <a:solidFill>
                  <a:schemeClr val="bg1"/>
                </a:solidFill>
                <a:latin typeface="Gilroy-SemiBold ☞"/>
              </a:rPr>
              <a:t>i2i Delivery Sites &amp; </a:t>
            </a:r>
            <a:r>
              <a:rPr lang="en-US" sz="1600" b="1" err="1">
                <a:solidFill>
                  <a:schemeClr val="bg1"/>
                </a:solidFill>
                <a:latin typeface="Gilroy-SemiBold ☞"/>
              </a:rPr>
              <a:t>CoEs</a:t>
            </a:r>
            <a:endParaRPr lang="en-US" sz="1600" b="1">
              <a:solidFill>
                <a:schemeClr val="bg1"/>
              </a:solidFill>
              <a:latin typeface="Gilroy-SemiBold ☞"/>
            </a:endParaRPr>
          </a:p>
        </p:txBody>
      </p:sp>
      <p:grpSp>
        <p:nvGrpSpPr>
          <p:cNvPr id="49" name="Group 48">
            <a:extLst>
              <a:ext uri="{FF2B5EF4-FFF2-40B4-BE49-F238E27FC236}">
                <a16:creationId xmlns:a16="http://schemas.microsoft.com/office/drawing/2014/main" id="{0713A850-59D8-C07F-B733-C2F0EB699280}"/>
              </a:ext>
            </a:extLst>
          </p:cNvPr>
          <p:cNvGrpSpPr/>
          <p:nvPr/>
        </p:nvGrpSpPr>
        <p:grpSpPr>
          <a:xfrm>
            <a:off x="7014103" y="4114213"/>
            <a:ext cx="1861014" cy="1016971"/>
            <a:chOff x="7173246" y="3830823"/>
            <a:chExt cx="1861014" cy="1016971"/>
          </a:xfrm>
        </p:grpSpPr>
        <p:pic>
          <p:nvPicPr>
            <p:cNvPr id="5" name="Graphic 4" descr="Marker with solid fill">
              <a:extLst>
                <a:ext uri="{FF2B5EF4-FFF2-40B4-BE49-F238E27FC236}">
                  <a16:creationId xmlns:a16="http://schemas.microsoft.com/office/drawing/2014/main" id="{8D773C0F-F615-9B50-AF56-E08C72CCA4C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73246" y="3830823"/>
              <a:ext cx="348631" cy="348631"/>
            </a:xfrm>
            <a:prstGeom prst="rect">
              <a:avLst/>
            </a:prstGeom>
          </p:spPr>
        </p:pic>
        <p:grpSp>
          <p:nvGrpSpPr>
            <p:cNvPr id="2" name="Group 1">
              <a:extLst>
                <a:ext uri="{FF2B5EF4-FFF2-40B4-BE49-F238E27FC236}">
                  <a16:creationId xmlns:a16="http://schemas.microsoft.com/office/drawing/2014/main" id="{733C22C0-7A7C-3EC2-AC8E-92CEC9F35687}"/>
                </a:ext>
              </a:extLst>
            </p:cNvPr>
            <p:cNvGrpSpPr>
              <a:grpSpLocks/>
            </p:cNvGrpSpPr>
            <p:nvPr/>
          </p:nvGrpSpPr>
          <p:grpSpPr>
            <a:xfrm>
              <a:off x="7173246" y="3909175"/>
              <a:ext cx="1861014" cy="938619"/>
              <a:chOff x="7098145" y="3907094"/>
              <a:chExt cx="1861014" cy="938619"/>
            </a:xfrm>
          </p:grpSpPr>
          <p:pic>
            <p:nvPicPr>
              <p:cNvPr id="143" name="Graphic 142" descr="Marker with solid fill">
                <a:extLst>
                  <a:ext uri="{FF2B5EF4-FFF2-40B4-BE49-F238E27FC236}">
                    <a16:creationId xmlns:a16="http://schemas.microsoft.com/office/drawing/2014/main" id="{3A9797AC-0BC7-46DC-624F-4818256B9FA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98145" y="4162912"/>
                <a:ext cx="348631" cy="348631"/>
              </a:xfrm>
              <a:prstGeom prst="rect">
                <a:avLst/>
              </a:prstGeom>
            </p:spPr>
          </p:pic>
          <p:sp>
            <p:nvSpPr>
              <p:cNvPr id="146" name="Metro Layer">
                <a:extLst>
                  <a:ext uri="{FF2B5EF4-FFF2-40B4-BE49-F238E27FC236}">
                    <a16:creationId xmlns:a16="http://schemas.microsoft.com/office/drawing/2014/main" id="{409BCB15-5067-10D0-34B4-CB089D8C4DEE}"/>
                  </a:ext>
                </a:extLst>
              </p:cNvPr>
              <p:cNvSpPr txBox="1">
                <a:spLocks/>
              </p:cNvSpPr>
              <p:nvPr/>
            </p:nvSpPr>
            <p:spPr>
              <a:xfrm>
                <a:off x="7393457" y="4254875"/>
                <a:ext cx="1075928" cy="1647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8836" tIns="18836" rIns="18836" bIns="18836" anchor="ctr"/>
              <a:lstStyle>
                <a:lvl1pPr algn="l">
                  <a:defRPr sz="3200">
                    <a:solidFill>
                      <a:srgbClr val="4F4F4F"/>
                    </a:solidFill>
                    <a:latin typeface="Gilroy-Medium"/>
                    <a:ea typeface="Gilroy-Medium"/>
                    <a:cs typeface="Gilroy-Medium"/>
                    <a:sym typeface="Gilroy-Medium"/>
                  </a:defRPr>
                </a:lvl1pPr>
              </a:lstStyle>
              <a:p>
                <a:pPr defTabSz="306095">
                  <a:defRPr/>
                </a:pPr>
                <a:r>
                  <a:rPr sz="1000">
                    <a:solidFill>
                      <a:schemeClr val="bg1"/>
                    </a:solidFill>
                    <a:latin typeface="Gilroy-Bold" panose="00000800000000000000" pitchFamily="2" charset="0"/>
                  </a:rPr>
                  <a:t>Metro </a:t>
                </a:r>
                <a:r>
                  <a:rPr lang="en-US" sz="1000">
                    <a:solidFill>
                      <a:schemeClr val="bg1"/>
                    </a:solidFill>
                    <a:latin typeface="Gilroy-Bold" panose="00000800000000000000" pitchFamily="2" charset="0"/>
                  </a:rPr>
                  <a:t>Locations</a:t>
                </a:r>
                <a:endParaRPr sz="1000">
                  <a:solidFill>
                    <a:schemeClr val="bg1"/>
                  </a:solidFill>
                  <a:latin typeface="Gilroy-Bold" panose="00000800000000000000" pitchFamily="2" charset="0"/>
                </a:endParaRPr>
              </a:p>
            </p:txBody>
          </p:sp>
          <p:pic>
            <p:nvPicPr>
              <p:cNvPr id="144" name="Graphic 143" descr="Marker with solid fill">
                <a:extLst>
                  <a:ext uri="{FF2B5EF4-FFF2-40B4-BE49-F238E27FC236}">
                    <a16:creationId xmlns:a16="http://schemas.microsoft.com/office/drawing/2014/main" id="{D2B7D636-7EDA-753A-508E-DE2BA5FBBD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00589" y="4497082"/>
                <a:ext cx="348633" cy="348631"/>
              </a:xfrm>
              <a:prstGeom prst="rect">
                <a:avLst/>
              </a:prstGeom>
            </p:spPr>
          </p:pic>
          <p:sp>
            <p:nvSpPr>
              <p:cNvPr id="147" name="Metro Layer">
                <a:extLst>
                  <a:ext uri="{FF2B5EF4-FFF2-40B4-BE49-F238E27FC236}">
                    <a16:creationId xmlns:a16="http://schemas.microsoft.com/office/drawing/2014/main" id="{912D240D-541C-84EE-E547-87E1BE32CBF5}"/>
                  </a:ext>
                </a:extLst>
              </p:cNvPr>
              <p:cNvSpPr txBox="1">
                <a:spLocks/>
              </p:cNvSpPr>
              <p:nvPr/>
            </p:nvSpPr>
            <p:spPr>
              <a:xfrm>
                <a:off x="7408276" y="4589045"/>
                <a:ext cx="1075928" cy="16470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18836" tIns="18836" rIns="18836" bIns="18836" anchor="ctr"/>
              <a:lstStyle>
                <a:lvl1pPr algn="l">
                  <a:defRPr sz="3200">
                    <a:solidFill>
                      <a:srgbClr val="4F4F4F"/>
                    </a:solidFill>
                    <a:latin typeface="Gilroy-Medium"/>
                    <a:ea typeface="Gilroy-Medium"/>
                    <a:cs typeface="Gilroy-Medium"/>
                    <a:sym typeface="Gilroy-Medium"/>
                  </a:defRPr>
                </a:lvl1pPr>
              </a:lstStyle>
              <a:p>
                <a:pPr defTabSz="306095">
                  <a:defRPr/>
                </a:pPr>
                <a:r>
                  <a:rPr lang="en-IN" sz="1000" err="1">
                    <a:solidFill>
                      <a:schemeClr val="bg1"/>
                    </a:solidFill>
                    <a:latin typeface="Gilroy-Bold" panose="00000800000000000000" pitchFamily="2" charset="0"/>
                  </a:rPr>
                  <a:t>CoEs</a:t>
                </a:r>
                <a:endParaRPr sz="1000">
                  <a:solidFill>
                    <a:schemeClr val="bg1"/>
                  </a:solidFill>
                  <a:latin typeface="Gilroy-Bold" panose="00000800000000000000" pitchFamily="2" charset="0"/>
                </a:endParaRPr>
              </a:p>
            </p:txBody>
          </p:sp>
          <p:sp>
            <p:nvSpPr>
              <p:cNvPr id="6" name="Metro Layer">
                <a:extLst>
                  <a:ext uri="{FF2B5EF4-FFF2-40B4-BE49-F238E27FC236}">
                    <a16:creationId xmlns:a16="http://schemas.microsoft.com/office/drawing/2014/main" id="{6DCCBB05-CD9E-DDCE-A323-35D8C40D1D70}"/>
                  </a:ext>
                </a:extLst>
              </p:cNvPr>
              <p:cNvSpPr txBox="1">
                <a:spLocks/>
              </p:cNvSpPr>
              <p:nvPr/>
            </p:nvSpPr>
            <p:spPr>
              <a:xfrm>
                <a:off x="7393457" y="3907094"/>
                <a:ext cx="1565702" cy="191928"/>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none" lIns="18836" tIns="18836" rIns="18836" bIns="18836" anchor="ctr">
                <a:spAutoFit/>
              </a:bodyPr>
              <a:lstStyle>
                <a:lvl1pPr algn="l">
                  <a:defRPr sz="3200">
                    <a:solidFill>
                      <a:srgbClr val="4F4F4F"/>
                    </a:solidFill>
                    <a:latin typeface="Gilroy-Medium"/>
                    <a:ea typeface="Gilroy-Medium"/>
                    <a:cs typeface="Gilroy-Medium"/>
                    <a:sym typeface="Gilroy-Medium"/>
                  </a:defRPr>
                </a:lvl1pPr>
              </a:lstStyle>
              <a:p>
                <a:pPr defTabSz="306095">
                  <a:defRPr/>
                </a:pPr>
                <a:r>
                  <a:rPr lang="en-IN" sz="1000">
                    <a:solidFill>
                      <a:schemeClr val="bg1"/>
                    </a:solidFill>
                    <a:latin typeface="Gilroy-Bold" panose="00000800000000000000" pitchFamily="2" charset="0"/>
                  </a:rPr>
                  <a:t>Associated Smart Town Layer</a:t>
                </a:r>
              </a:p>
            </p:txBody>
          </p:sp>
        </p:grpSp>
      </p:grpSp>
      <p:pic>
        <p:nvPicPr>
          <p:cNvPr id="10" name="Picture 9" descr="A white text on a black background&#10;&#10;Description automatically generated">
            <a:extLst>
              <a:ext uri="{FF2B5EF4-FFF2-40B4-BE49-F238E27FC236}">
                <a16:creationId xmlns:a16="http://schemas.microsoft.com/office/drawing/2014/main" id="{552CD525-C4CA-C680-DB04-7914EE92C27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98784" y="39654"/>
            <a:ext cx="961874" cy="608046"/>
          </a:xfrm>
          <a:prstGeom prst="rect">
            <a:avLst/>
          </a:prstGeom>
        </p:spPr>
      </p:pic>
      <p:sp>
        <p:nvSpPr>
          <p:cNvPr id="99" name="TextBox 98">
            <a:extLst>
              <a:ext uri="{FF2B5EF4-FFF2-40B4-BE49-F238E27FC236}">
                <a16:creationId xmlns:a16="http://schemas.microsoft.com/office/drawing/2014/main" id="{A90D7FDF-F109-FA58-92EE-D3ADF121415B}"/>
              </a:ext>
            </a:extLst>
          </p:cNvPr>
          <p:cNvSpPr txBox="1">
            <a:spLocks/>
          </p:cNvSpPr>
          <p:nvPr/>
        </p:nvSpPr>
        <p:spPr>
          <a:xfrm>
            <a:off x="281218" y="1937024"/>
            <a:ext cx="154758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lstStyle/>
          <a:p>
            <a:pPr marL="137160" lvl="1" indent="-137160" algn="l">
              <a:buFont typeface="Arial" panose="020B0604020202020204" pitchFamily="34" charset="0"/>
              <a:buChar char="•"/>
            </a:pPr>
            <a:r>
              <a:rPr lang="en-US" sz="1000" dirty="0">
                <a:solidFill>
                  <a:schemeClr val="bg1"/>
                </a:solidFill>
                <a:latin typeface="☞Gilroy-Medium" panose="00000600000000000000" pitchFamily="2" charset="0"/>
              </a:rPr>
              <a:t>Complete delivery &amp; risk ownership for a fixed price on milestone basis </a:t>
            </a:r>
          </a:p>
        </p:txBody>
      </p:sp>
      <p:sp>
        <p:nvSpPr>
          <p:cNvPr id="105" name="TextBox 104">
            <a:extLst>
              <a:ext uri="{FF2B5EF4-FFF2-40B4-BE49-F238E27FC236}">
                <a16:creationId xmlns:a16="http://schemas.microsoft.com/office/drawing/2014/main" id="{73E78F09-0468-2E49-727F-7232C65EA532}"/>
              </a:ext>
            </a:extLst>
          </p:cNvPr>
          <p:cNvSpPr txBox="1">
            <a:spLocks/>
          </p:cNvSpPr>
          <p:nvPr/>
        </p:nvSpPr>
        <p:spPr>
          <a:xfrm>
            <a:off x="281218" y="3741806"/>
            <a:ext cx="1561441" cy="988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lstStyle/>
          <a:p>
            <a:pPr marL="137160" lvl="1" indent="-137160" algn="l">
              <a:buFont typeface="Arial" panose="020B0604020202020204" pitchFamily="34" charset="0"/>
              <a:buChar char="•"/>
            </a:pPr>
            <a:r>
              <a:rPr lang="en-US" sz="1000">
                <a:solidFill>
                  <a:schemeClr val="bg1"/>
                </a:solidFill>
                <a:latin typeface="☞Gilroy-Medium" panose="00000600000000000000" pitchFamily="2" charset="0"/>
              </a:rPr>
              <a:t>Minimum unit delivered per month @price per unit (e.g., story point) 	 </a:t>
            </a:r>
          </a:p>
        </p:txBody>
      </p:sp>
      <p:sp>
        <p:nvSpPr>
          <p:cNvPr id="112" name="TextBox 111">
            <a:extLst>
              <a:ext uri="{FF2B5EF4-FFF2-40B4-BE49-F238E27FC236}">
                <a16:creationId xmlns:a16="http://schemas.microsoft.com/office/drawing/2014/main" id="{1DA27C1B-8B47-4DFA-9125-88BC56C81F17}"/>
              </a:ext>
            </a:extLst>
          </p:cNvPr>
          <p:cNvSpPr txBox="1">
            <a:spLocks/>
          </p:cNvSpPr>
          <p:nvPr/>
        </p:nvSpPr>
        <p:spPr>
          <a:xfrm>
            <a:off x="2085363" y="1937024"/>
            <a:ext cx="154175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lstStyle/>
          <a:p>
            <a:pPr marL="137160" lvl="1" indent="-137160" algn="l">
              <a:buFont typeface="Arial" panose="020B0604020202020204" pitchFamily="34" charset="0"/>
              <a:buChar char="•"/>
            </a:pPr>
            <a:r>
              <a:rPr lang="en-US" sz="1000">
                <a:solidFill>
                  <a:schemeClr val="bg1"/>
                </a:solidFill>
                <a:latin typeface="☞Gilroy-Medium" panose="00000600000000000000" pitchFamily="2" charset="0"/>
              </a:rPr>
              <a:t>Multi skilled team with defined deliverables at a fixed monthly cost </a:t>
            </a:r>
          </a:p>
        </p:txBody>
      </p:sp>
      <p:sp>
        <p:nvSpPr>
          <p:cNvPr id="114" name="TextBox 113">
            <a:extLst>
              <a:ext uri="{FF2B5EF4-FFF2-40B4-BE49-F238E27FC236}">
                <a16:creationId xmlns:a16="http://schemas.microsoft.com/office/drawing/2014/main" id="{10CA5C10-243B-6978-6748-0985B167A94C}"/>
              </a:ext>
            </a:extLst>
          </p:cNvPr>
          <p:cNvSpPr txBox="1">
            <a:spLocks/>
          </p:cNvSpPr>
          <p:nvPr/>
        </p:nvSpPr>
        <p:spPr>
          <a:xfrm>
            <a:off x="2066313" y="3741806"/>
            <a:ext cx="1677579" cy="1269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lstStyle/>
          <a:p>
            <a:pPr marL="137160" lvl="1" indent="-137160" algn="l">
              <a:buFont typeface="Arial" panose="020B0604020202020204" pitchFamily="34" charset="0"/>
              <a:buChar char="•"/>
            </a:pPr>
            <a:r>
              <a:rPr lang="en-US" sz="1000">
                <a:solidFill>
                  <a:schemeClr val="bg1"/>
                </a:solidFill>
                <a:latin typeface="☞Gilroy-Medium" panose="00000600000000000000" pitchFamily="2" charset="0"/>
              </a:rPr>
              <a:t>Dedicated core team of specialist at fixed monthly cost.</a:t>
            </a:r>
          </a:p>
          <a:p>
            <a:pPr marL="137160" lvl="1" indent="-137160" algn="l">
              <a:buFont typeface="Arial" panose="020B0604020202020204" pitchFamily="34" charset="0"/>
              <a:buChar char="•"/>
            </a:pPr>
            <a:r>
              <a:rPr lang="en-US" sz="1000">
                <a:solidFill>
                  <a:schemeClr val="bg1"/>
                </a:solidFill>
                <a:latin typeface="☞Gilroy-Medium" panose="00000600000000000000" pitchFamily="2" charset="0"/>
              </a:rPr>
              <a:t>Flexible team of varying skill on T&amp;M to manage demand fluctuation </a:t>
            </a:r>
          </a:p>
        </p:txBody>
      </p:sp>
      <p:sp>
        <p:nvSpPr>
          <p:cNvPr id="128" name="TextBox 127">
            <a:extLst>
              <a:ext uri="{FF2B5EF4-FFF2-40B4-BE49-F238E27FC236}">
                <a16:creationId xmlns:a16="http://schemas.microsoft.com/office/drawing/2014/main" id="{B719371D-CC65-F5F8-F0E6-831FAC0672A5}"/>
              </a:ext>
            </a:extLst>
          </p:cNvPr>
          <p:cNvSpPr txBox="1">
            <a:spLocks/>
          </p:cNvSpPr>
          <p:nvPr/>
        </p:nvSpPr>
        <p:spPr>
          <a:xfrm>
            <a:off x="3894253" y="3741806"/>
            <a:ext cx="1643717" cy="13508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lstStyle/>
          <a:p>
            <a:pPr marL="137160" lvl="1" indent="-137160" algn="l">
              <a:buFont typeface="Arial" panose="020B0604020202020204" pitchFamily="34" charset="0"/>
              <a:buChar char="•"/>
            </a:pPr>
            <a:r>
              <a:rPr lang="en-US" sz="1000">
                <a:solidFill>
                  <a:schemeClr val="bg1"/>
                </a:solidFill>
                <a:latin typeface="☞Gilroy-Medium" panose="00000600000000000000" pitchFamily="2" charset="0"/>
              </a:rPr>
              <a:t>Compelling ROI &amp; faster TTM</a:t>
            </a:r>
          </a:p>
          <a:p>
            <a:pPr marL="137160" lvl="1" indent="-137160" algn="l">
              <a:buFont typeface="Arial" panose="020B0604020202020204" pitchFamily="34" charset="0"/>
              <a:buChar char="•"/>
            </a:pPr>
            <a:r>
              <a:rPr lang="en-US" sz="1000">
                <a:solidFill>
                  <a:schemeClr val="bg1"/>
                </a:solidFill>
                <a:latin typeface="☞Gilroy-Medium" panose="00000600000000000000" pitchFamily="2" charset="0"/>
              </a:rPr>
              <a:t>Full control over teams, business ownership, and delivery​</a:t>
            </a:r>
          </a:p>
          <a:p>
            <a:pPr marL="137160" lvl="1" indent="-137160" algn="l">
              <a:buFont typeface="Arial" panose="020B0604020202020204" pitchFamily="34" charset="0"/>
              <a:buChar char="•"/>
            </a:pPr>
            <a:r>
              <a:rPr lang="en-US" sz="1000">
                <a:solidFill>
                  <a:schemeClr val="bg1"/>
                </a:solidFill>
                <a:latin typeface="☞Gilroy-Medium" panose="00000600000000000000" pitchFamily="2" charset="0"/>
              </a:rPr>
              <a:t>Duration – 1 year to 3 years</a:t>
            </a:r>
          </a:p>
        </p:txBody>
      </p:sp>
      <p:sp>
        <p:nvSpPr>
          <p:cNvPr id="126" name="TextBox 125">
            <a:extLst>
              <a:ext uri="{FF2B5EF4-FFF2-40B4-BE49-F238E27FC236}">
                <a16:creationId xmlns:a16="http://schemas.microsoft.com/office/drawing/2014/main" id="{681FCA8D-459F-670C-35A7-A635AC8F8FB5}"/>
              </a:ext>
            </a:extLst>
          </p:cNvPr>
          <p:cNvSpPr txBox="1">
            <a:spLocks/>
          </p:cNvSpPr>
          <p:nvPr/>
        </p:nvSpPr>
        <p:spPr>
          <a:xfrm>
            <a:off x="3894253" y="1937024"/>
            <a:ext cx="1505756" cy="14315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lstStyle/>
          <a:p>
            <a:pPr marL="137160" lvl="1" indent="-137160" algn="l">
              <a:buFont typeface="Arial" panose="020B0604020202020204" pitchFamily="34" charset="0"/>
              <a:buChar char="•"/>
            </a:pPr>
            <a:r>
              <a:rPr lang="en-US" sz="1000">
                <a:solidFill>
                  <a:schemeClr val="bg1"/>
                </a:solidFill>
                <a:latin typeface="☞Gilroy-Medium" panose="00000600000000000000" pitchFamily="2" charset="0"/>
              </a:rPr>
              <a:t>Enable rapid technology adoption </a:t>
            </a:r>
          </a:p>
          <a:p>
            <a:pPr marL="137160" lvl="1" indent="-137160" algn="l">
              <a:buFont typeface="Arial" panose="020B0604020202020204" pitchFamily="34" charset="0"/>
              <a:buChar char="•"/>
            </a:pPr>
            <a:r>
              <a:rPr lang="en-US" sz="1000">
                <a:solidFill>
                  <a:schemeClr val="bg1"/>
                </a:solidFill>
                <a:latin typeface="☞Gilroy-Medium" panose="00000600000000000000" pitchFamily="2" charset="0"/>
              </a:rPr>
              <a:t>Location strategy - India’s top 10 emerging tech hubs</a:t>
            </a:r>
          </a:p>
          <a:p>
            <a:pPr marL="137160" lvl="1" indent="-137160" algn="l">
              <a:buFont typeface="Arial" panose="020B0604020202020204" pitchFamily="34" charset="0"/>
              <a:buChar char="•"/>
            </a:pPr>
            <a:r>
              <a:rPr lang="en-US" sz="1000">
                <a:solidFill>
                  <a:schemeClr val="bg1"/>
                </a:solidFill>
                <a:latin typeface="☞Gilroy-Medium" panose="00000600000000000000" pitchFamily="2" charset="0"/>
              </a:rPr>
              <a:t>Pricing model – T&amp;M, fixed, and hybrid</a:t>
            </a:r>
          </a:p>
        </p:txBody>
      </p:sp>
      <p:sp>
        <p:nvSpPr>
          <p:cNvPr id="20" name="Rectangle 19">
            <a:extLst>
              <a:ext uri="{FF2B5EF4-FFF2-40B4-BE49-F238E27FC236}">
                <a16:creationId xmlns:a16="http://schemas.microsoft.com/office/drawing/2014/main" id="{520C1A1C-860E-E81C-BE32-BE38EDC90177}"/>
              </a:ext>
            </a:extLst>
          </p:cNvPr>
          <p:cNvSpPr/>
          <p:nvPr/>
        </p:nvSpPr>
        <p:spPr>
          <a:xfrm>
            <a:off x="324075" y="3406723"/>
            <a:ext cx="1485583" cy="325364"/>
          </a:xfrm>
          <a:custGeom>
            <a:avLst/>
            <a:gdLst>
              <a:gd name="connsiteX0" fmla="*/ 0 w 1499870"/>
              <a:gd name="connsiteY0" fmla="*/ 0 h 325364"/>
              <a:gd name="connsiteX1" fmla="*/ 1499870 w 1499870"/>
              <a:gd name="connsiteY1" fmla="*/ 0 h 325364"/>
              <a:gd name="connsiteX2" fmla="*/ 1499870 w 1499870"/>
              <a:gd name="connsiteY2" fmla="*/ 325364 h 325364"/>
              <a:gd name="connsiteX3" fmla="*/ 0 w 1499870"/>
              <a:gd name="connsiteY3" fmla="*/ 325364 h 325364"/>
              <a:gd name="connsiteX4" fmla="*/ 0 w 1499870"/>
              <a:gd name="connsiteY4" fmla="*/ 0 h 325364"/>
              <a:gd name="connsiteX0" fmla="*/ 0 w 1499870"/>
              <a:gd name="connsiteY0" fmla="*/ 0 h 325364"/>
              <a:gd name="connsiteX1" fmla="*/ 1485583 w 1499870"/>
              <a:gd name="connsiteY1" fmla="*/ 0 h 325364"/>
              <a:gd name="connsiteX2" fmla="*/ 1499870 w 1499870"/>
              <a:gd name="connsiteY2" fmla="*/ 325364 h 325364"/>
              <a:gd name="connsiteX3" fmla="*/ 0 w 1499870"/>
              <a:gd name="connsiteY3" fmla="*/ 325364 h 325364"/>
              <a:gd name="connsiteX4" fmla="*/ 0 w 1499870"/>
              <a:gd name="connsiteY4" fmla="*/ 0 h 325364"/>
              <a:gd name="connsiteX0" fmla="*/ 0 w 1485583"/>
              <a:gd name="connsiteY0" fmla="*/ 0 h 325364"/>
              <a:gd name="connsiteX1" fmla="*/ 1485583 w 1485583"/>
              <a:gd name="connsiteY1" fmla="*/ 0 h 325364"/>
              <a:gd name="connsiteX2" fmla="*/ 1485583 w 1485583"/>
              <a:gd name="connsiteY2" fmla="*/ 322983 h 325364"/>
              <a:gd name="connsiteX3" fmla="*/ 0 w 1485583"/>
              <a:gd name="connsiteY3" fmla="*/ 325364 h 325364"/>
              <a:gd name="connsiteX4" fmla="*/ 0 w 1485583"/>
              <a:gd name="connsiteY4" fmla="*/ 0 h 325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583" h="325364">
                <a:moveTo>
                  <a:pt x="0" y="0"/>
                </a:moveTo>
                <a:lnTo>
                  <a:pt x="1485583" y="0"/>
                </a:lnTo>
                <a:lnTo>
                  <a:pt x="1485583" y="322983"/>
                </a:lnTo>
                <a:lnTo>
                  <a:pt x="0" y="325364"/>
                </a:lnTo>
                <a:lnTo>
                  <a:pt x="0" y="0"/>
                </a:lnTo>
                <a:close/>
              </a:path>
            </a:pathLst>
          </a:cu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96" name="TextBox 95">
            <a:extLst>
              <a:ext uri="{FF2B5EF4-FFF2-40B4-BE49-F238E27FC236}">
                <a16:creationId xmlns:a16="http://schemas.microsoft.com/office/drawing/2014/main" id="{5827702D-3EB3-93B2-E91F-F25E0CD60F29}"/>
              </a:ext>
            </a:extLst>
          </p:cNvPr>
          <p:cNvSpPr txBox="1">
            <a:spLocks/>
          </p:cNvSpPr>
          <p:nvPr/>
        </p:nvSpPr>
        <p:spPr>
          <a:xfrm>
            <a:off x="310731" y="3430906"/>
            <a:ext cx="1513215"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lvl="1" indent="0">
              <a:buNone/>
            </a:pPr>
            <a:r>
              <a:rPr lang="en-US" sz="1200" b="1">
                <a:solidFill>
                  <a:schemeClr val="tx1">
                    <a:lumMod val="85000"/>
                    <a:lumOff val="15000"/>
                  </a:schemeClr>
                </a:solidFill>
                <a:latin typeface="☞Gilroy-Bold" panose="00000800000000000000"/>
              </a:rPr>
              <a:t>Output-based </a:t>
            </a:r>
          </a:p>
        </p:txBody>
      </p:sp>
      <p:sp>
        <p:nvSpPr>
          <p:cNvPr id="29" name="Rectangle 28">
            <a:extLst>
              <a:ext uri="{FF2B5EF4-FFF2-40B4-BE49-F238E27FC236}">
                <a16:creationId xmlns:a16="http://schemas.microsoft.com/office/drawing/2014/main" id="{E63D39BA-5393-C7FB-62FA-7C130DE42F2C}"/>
              </a:ext>
            </a:extLst>
          </p:cNvPr>
          <p:cNvSpPr/>
          <p:nvPr/>
        </p:nvSpPr>
        <p:spPr>
          <a:xfrm>
            <a:off x="2113889" y="3406723"/>
            <a:ext cx="1502255" cy="32536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11" name="TextBox 110">
            <a:extLst>
              <a:ext uri="{FF2B5EF4-FFF2-40B4-BE49-F238E27FC236}">
                <a16:creationId xmlns:a16="http://schemas.microsoft.com/office/drawing/2014/main" id="{031F2DF2-7590-121A-65B7-FD4D782751D1}"/>
              </a:ext>
            </a:extLst>
          </p:cNvPr>
          <p:cNvSpPr txBox="1">
            <a:spLocks/>
          </p:cNvSpPr>
          <p:nvPr/>
        </p:nvSpPr>
        <p:spPr>
          <a:xfrm>
            <a:off x="2114298" y="3430906"/>
            <a:ext cx="150763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lvl="1" indent="0">
              <a:buNone/>
            </a:pPr>
            <a:r>
              <a:rPr lang="en-US" sz="1200" b="1">
                <a:solidFill>
                  <a:schemeClr val="tx1">
                    <a:lumMod val="85000"/>
                    <a:lumOff val="15000"/>
                  </a:schemeClr>
                </a:solidFill>
                <a:latin typeface="☞Gilroy-Bold" panose="00000800000000000000"/>
              </a:rPr>
              <a:t>Core n Flex Model</a:t>
            </a:r>
          </a:p>
        </p:txBody>
      </p:sp>
      <p:sp>
        <p:nvSpPr>
          <p:cNvPr id="33" name="Rectangle 32">
            <a:extLst>
              <a:ext uri="{FF2B5EF4-FFF2-40B4-BE49-F238E27FC236}">
                <a16:creationId xmlns:a16="http://schemas.microsoft.com/office/drawing/2014/main" id="{7526C222-9D42-9AE6-9E20-279B2183F9C8}"/>
              </a:ext>
            </a:extLst>
          </p:cNvPr>
          <p:cNvSpPr/>
          <p:nvPr/>
        </p:nvSpPr>
        <p:spPr>
          <a:xfrm>
            <a:off x="3944571" y="3404341"/>
            <a:ext cx="1490904" cy="327746"/>
          </a:xfrm>
          <a:custGeom>
            <a:avLst/>
            <a:gdLst>
              <a:gd name="connsiteX0" fmla="*/ 0 w 1493285"/>
              <a:gd name="connsiteY0" fmla="*/ 0 h 325364"/>
              <a:gd name="connsiteX1" fmla="*/ 1493285 w 1493285"/>
              <a:gd name="connsiteY1" fmla="*/ 0 h 325364"/>
              <a:gd name="connsiteX2" fmla="*/ 1493285 w 1493285"/>
              <a:gd name="connsiteY2" fmla="*/ 325364 h 325364"/>
              <a:gd name="connsiteX3" fmla="*/ 0 w 1493285"/>
              <a:gd name="connsiteY3" fmla="*/ 325364 h 325364"/>
              <a:gd name="connsiteX4" fmla="*/ 0 w 1493285"/>
              <a:gd name="connsiteY4" fmla="*/ 0 h 325364"/>
              <a:gd name="connsiteX0" fmla="*/ 0 w 1493285"/>
              <a:gd name="connsiteY0" fmla="*/ 0 h 325364"/>
              <a:gd name="connsiteX1" fmla="*/ 1493285 w 1493285"/>
              <a:gd name="connsiteY1" fmla="*/ 0 h 325364"/>
              <a:gd name="connsiteX2" fmla="*/ 1440897 w 1493285"/>
              <a:gd name="connsiteY2" fmla="*/ 320601 h 325364"/>
              <a:gd name="connsiteX3" fmla="*/ 0 w 1493285"/>
              <a:gd name="connsiteY3" fmla="*/ 325364 h 325364"/>
              <a:gd name="connsiteX4" fmla="*/ 0 w 1493285"/>
              <a:gd name="connsiteY4" fmla="*/ 0 h 325364"/>
              <a:gd name="connsiteX0" fmla="*/ 0 w 1493285"/>
              <a:gd name="connsiteY0" fmla="*/ 0 h 325364"/>
              <a:gd name="connsiteX1" fmla="*/ 1493285 w 1493285"/>
              <a:gd name="connsiteY1" fmla="*/ 0 h 325364"/>
              <a:gd name="connsiteX2" fmla="*/ 1488522 w 1493285"/>
              <a:gd name="connsiteY2" fmla="*/ 318219 h 325364"/>
              <a:gd name="connsiteX3" fmla="*/ 0 w 1493285"/>
              <a:gd name="connsiteY3" fmla="*/ 325364 h 325364"/>
              <a:gd name="connsiteX4" fmla="*/ 0 w 1493285"/>
              <a:gd name="connsiteY4" fmla="*/ 0 h 325364"/>
              <a:gd name="connsiteX0" fmla="*/ 0 w 1488589"/>
              <a:gd name="connsiteY0" fmla="*/ 2382 h 327746"/>
              <a:gd name="connsiteX1" fmla="*/ 1464710 w 1488589"/>
              <a:gd name="connsiteY1" fmla="*/ 0 h 327746"/>
              <a:gd name="connsiteX2" fmla="*/ 1488522 w 1488589"/>
              <a:gd name="connsiteY2" fmla="*/ 320601 h 327746"/>
              <a:gd name="connsiteX3" fmla="*/ 0 w 1488589"/>
              <a:gd name="connsiteY3" fmla="*/ 327746 h 327746"/>
              <a:gd name="connsiteX4" fmla="*/ 0 w 1488589"/>
              <a:gd name="connsiteY4" fmla="*/ 2382 h 327746"/>
              <a:gd name="connsiteX0" fmla="*/ 0 w 1490904"/>
              <a:gd name="connsiteY0" fmla="*/ 2382 h 327746"/>
              <a:gd name="connsiteX1" fmla="*/ 1490904 w 1490904"/>
              <a:gd name="connsiteY1" fmla="*/ 0 h 327746"/>
              <a:gd name="connsiteX2" fmla="*/ 1488522 w 1490904"/>
              <a:gd name="connsiteY2" fmla="*/ 320601 h 327746"/>
              <a:gd name="connsiteX3" fmla="*/ 0 w 1490904"/>
              <a:gd name="connsiteY3" fmla="*/ 327746 h 327746"/>
              <a:gd name="connsiteX4" fmla="*/ 0 w 1490904"/>
              <a:gd name="connsiteY4" fmla="*/ 2382 h 32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904" h="327746">
                <a:moveTo>
                  <a:pt x="0" y="2382"/>
                </a:moveTo>
                <a:lnTo>
                  <a:pt x="1490904" y="0"/>
                </a:lnTo>
                <a:cubicBezTo>
                  <a:pt x="1489316" y="106073"/>
                  <a:pt x="1490110" y="214528"/>
                  <a:pt x="1488522" y="320601"/>
                </a:cubicBezTo>
                <a:lnTo>
                  <a:pt x="0" y="327746"/>
                </a:lnTo>
                <a:lnTo>
                  <a:pt x="0" y="2382"/>
                </a:lnTo>
                <a:close/>
              </a:path>
            </a:pathLst>
          </a:cu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25" name="TextBox 124">
            <a:extLst>
              <a:ext uri="{FF2B5EF4-FFF2-40B4-BE49-F238E27FC236}">
                <a16:creationId xmlns:a16="http://schemas.microsoft.com/office/drawing/2014/main" id="{BC3E7AE8-5957-75C5-BF97-B0D3FCE30A16}"/>
              </a:ext>
            </a:extLst>
          </p:cNvPr>
          <p:cNvSpPr txBox="1">
            <a:spLocks/>
          </p:cNvSpPr>
          <p:nvPr/>
        </p:nvSpPr>
        <p:spPr>
          <a:xfrm>
            <a:off x="3932745" y="3430906"/>
            <a:ext cx="151321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lvl="1" indent="0">
              <a:buNone/>
            </a:pPr>
            <a:r>
              <a:rPr lang="en-US" sz="1200" b="1">
                <a:solidFill>
                  <a:schemeClr val="tx1">
                    <a:lumMod val="85000"/>
                    <a:lumOff val="15000"/>
                  </a:schemeClr>
                </a:solidFill>
                <a:latin typeface="☞Gilroy-Bold" panose="00000800000000000000"/>
              </a:rPr>
              <a:t>BOT</a:t>
            </a:r>
          </a:p>
        </p:txBody>
      </p:sp>
      <p:sp>
        <p:nvSpPr>
          <p:cNvPr id="4" name="Subtitle 3">
            <a:extLst>
              <a:ext uri="{FF2B5EF4-FFF2-40B4-BE49-F238E27FC236}">
                <a16:creationId xmlns:a16="http://schemas.microsoft.com/office/drawing/2014/main" id="{121CFF98-0A2A-8198-92C8-497F74A767BF}"/>
              </a:ext>
            </a:extLst>
          </p:cNvPr>
          <p:cNvSpPr txBox="1">
            <a:spLocks/>
          </p:cNvSpPr>
          <p:nvPr/>
        </p:nvSpPr>
        <p:spPr>
          <a:xfrm>
            <a:off x="201394" y="401304"/>
            <a:ext cx="8736806" cy="336947"/>
          </a:xfrm>
          <a:prstGeom prst="rect">
            <a:avLst/>
          </a:prstGeom>
          <a:noFill/>
          <a:ln>
            <a:noFill/>
            <a:prstDash val="sysDot"/>
          </a:ln>
        </p:spPr>
        <p:txBody>
          <a:bodyPr vert="horz" lIns="91440" tIns="45720" rIns="91440" bIns="45720" rtlCol="0">
            <a:noAutofit/>
          </a:bodyPr>
          <a:lstStyle>
            <a:lvl1pPr marL="0" marR="0" indent="0" algn="l" defTabSz="309567" latinLnBrk="0">
              <a:lnSpc>
                <a:spcPct val="100000"/>
              </a:lnSpc>
              <a:spcBef>
                <a:spcPts val="0"/>
              </a:spcBef>
              <a:spcAft>
                <a:spcPts val="0"/>
              </a:spcAft>
              <a:buClr>
                <a:srgbClr val="646464"/>
              </a:buClr>
              <a:buSzPct val="50000"/>
              <a:buFont typeface="Arial" panose="020B0604020202020204" pitchFamily="34" charset="0"/>
              <a:buNone/>
              <a:tabLst/>
              <a:defRPr lang="en-IN" sz="1600" b="0" i="0" u="none" strike="noStrike" cap="none" spc="0" baseline="0">
                <a:gradFill>
                  <a:gsLst>
                    <a:gs pos="0">
                      <a:srgbClr val="4FA6DA"/>
                    </a:gs>
                    <a:gs pos="100000">
                      <a:srgbClr val="01617A"/>
                    </a:gs>
                  </a:gsLst>
                  <a:lin ang="5400000" scaled="1"/>
                </a:gradFill>
                <a:uFillTx/>
                <a:latin typeface="Gilroy-Bold" panose="00000800000000000000" pitchFamily="2" charset="0"/>
                <a:ea typeface="+mn-ea"/>
                <a:cs typeface="+mn-cs"/>
                <a:sym typeface="Avenir Light"/>
              </a:defRPr>
            </a:lvl1pPr>
            <a:lvl2pPr marL="476256" marR="0" indent="-238128" algn="l" defTabSz="309567" latinLnBrk="0">
              <a:lnSpc>
                <a:spcPct val="100000"/>
              </a:lnSpc>
              <a:spcBef>
                <a:spcPts val="0"/>
              </a:spcBef>
              <a:spcAft>
                <a:spcPts val="0"/>
              </a:spcAft>
              <a:buClr>
                <a:srgbClr val="F2CA04"/>
              </a:buClr>
              <a:buSzPct val="90000"/>
              <a:buFontTx/>
              <a:buChar char="•"/>
              <a:tabLst/>
              <a:defRPr sz="1000" b="0" i="0" u="none" strike="noStrike" cap="none" spc="0" baseline="0">
                <a:solidFill>
                  <a:srgbClr val="4F4F4F"/>
                </a:solidFill>
                <a:uFillTx/>
                <a:latin typeface="Gilroy-Medium ☞" pitchFamily="2" charset="77"/>
                <a:ea typeface="+mn-ea"/>
                <a:cs typeface="+mn-cs"/>
                <a:sym typeface="Avenir Light"/>
              </a:defRPr>
            </a:lvl2pPr>
            <a:lvl3pPr marL="714384" marR="0" indent="-238128" algn="l" defTabSz="309567" latinLnBrk="0">
              <a:lnSpc>
                <a:spcPct val="100000"/>
              </a:lnSpc>
              <a:spcBef>
                <a:spcPts val="0"/>
              </a:spcBef>
              <a:spcAft>
                <a:spcPts val="0"/>
              </a:spcAft>
              <a:buClr>
                <a:srgbClr val="F2CA04"/>
              </a:buClr>
              <a:buSzPct val="90000"/>
              <a:buFont typeface="Courier New" panose="02070309020205020404" pitchFamily="49" charset="0"/>
              <a:buChar char="o"/>
              <a:tabLst/>
              <a:defRPr sz="1000" b="0" i="0" u="none" strike="noStrike" cap="none" spc="0" baseline="0">
                <a:solidFill>
                  <a:srgbClr val="4F4F4F"/>
                </a:solidFill>
                <a:uFillTx/>
                <a:latin typeface="Gilroy-Medium ☞" pitchFamily="2" charset="77"/>
                <a:ea typeface="+mn-ea"/>
                <a:cs typeface="+mn-cs"/>
                <a:sym typeface="Avenir Light"/>
              </a:defRPr>
            </a:lvl3pPr>
            <a:lvl4pPr marL="952512" marR="0" indent="-238128" algn="l" defTabSz="309567" latinLnBrk="0">
              <a:lnSpc>
                <a:spcPct val="100000"/>
              </a:lnSpc>
              <a:spcBef>
                <a:spcPts val="0"/>
              </a:spcBef>
              <a:spcAft>
                <a:spcPts val="0"/>
              </a:spcAft>
              <a:buClr>
                <a:srgbClr val="F2CA04"/>
              </a:buClr>
              <a:buSzPct val="90000"/>
              <a:buFont typeface="Wingdings" pitchFamily="2" charset="2"/>
              <a:buChar char="Ø"/>
              <a:tabLst/>
              <a:defRPr sz="1000" b="0" i="0" u="none" strike="noStrike" cap="none" spc="0" baseline="0">
                <a:solidFill>
                  <a:srgbClr val="4F4F4F"/>
                </a:solidFill>
                <a:uFillTx/>
                <a:latin typeface="Gilroy-Medium ☞" pitchFamily="2" charset="77"/>
                <a:ea typeface="+mn-ea"/>
                <a:cs typeface="+mn-cs"/>
                <a:sym typeface="Avenir Light"/>
              </a:defRPr>
            </a:lvl4pPr>
            <a:lvl5pPr marL="1190640"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5pPr>
            <a:lvl6pPr marL="1428768"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6pPr>
            <a:lvl7pPr marL="1666896"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7pPr>
            <a:lvl8pPr marL="1905024"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8pPr>
            <a:lvl9pPr marL="2143152"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9pPr>
          </a:lstStyle>
          <a:p>
            <a:pPr defTabSz="309560" rtl="0"/>
            <a:r>
              <a:rPr lang="en-US" b="1">
                <a:solidFill>
                  <a:schemeClr val="bg1"/>
                </a:solidFill>
                <a:latin typeface="☞Gilroy-Bold" panose="00000800000000000000"/>
              </a:rPr>
              <a:t>FOCUSED ON SOLUTION &amp; FASTER TIME TO MARKET FOR OUR CLIENTS </a:t>
            </a:r>
          </a:p>
        </p:txBody>
      </p:sp>
      <p:sp>
        <p:nvSpPr>
          <p:cNvPr id="12" name="Title 6">
            <a:extLst>
              <a:ext uri="{FF2B5EF4-FFF2-40B4-BE49-F238E27FC236}">
                <a16:creationId xmlns:a16="http://schemas.microsoft.com/office/drawing/2014/main" id="{16C53109-FC52-1642-9AB4-2F48FE457E70}"/>
              </a:ext>
            </a:extLst>
          </p:cNvPr>
          <p:cNvSpPr txBox="1">
            <a:spLocks/>
          </p:cNvSpPr>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hangingPunct="1"/>
            <a:r>
              <a:rPr lang="en-US" b="1" cap="none">
                <a:solidFill>
                  <a:srgbClr val="4FA6DA"/>
                </a:solidFill>
                <a:latin typeface="☞Gilroy-Bold" panose="00000800000000000000"/>
              </a:rPr>
              <a:t>i2i</a:t>
            </a:r>
            <a:r>
              <a:rPr lang="en-US" b="1">
                <a:solidFill>
                  <a:srgbClr val="4FA6DA"/>
                </a:solidFill>
                <a:latin typeface="☞Gilroy-Bold" panose="00000800000000000000"/>
              </a:rPr>
              <a:t> engagement model</a:t>
            </a:r>
            <a:endParaRPr lang="en-IN" b="1">
              <a:solidFill>
                <a:srgbClr val="4FA6DA"/>
              </a:solidFill>
              <a:latin typeface="☞Gilroy-Bold" panose="00000800000000000000"/>
            </a:endParaRPr>
          </a:p>
        </p:txBody>
      </p:sp>
      <p:sp>
        <p:nvSpPr>
          <p:cNvPr id="15" name="Rectangle 32">
            <a:extLst>
              <a:ext uri="{FF2B5EF4-FFF2-40B4-BE49-F238E27FC236}">
                <a16:creationId xmlns:a16="http://schemas.microsoft.com/office/drawing/2014/main" id="{230E9E08-AC2E-A13F-B2EC-C1671CE2370A}"/>
              </a:ext>
            </a:extLst>
          </p:cNvPr>
          <p:cNvSpPr/>
          <p:nvPr/>
        </p:nvSpPr>
        <p:spPr>
          <a:xfrm>
            <a:off x="3944571" y="1556491"/>
            <a:ext cx="1490904" cy="327746"/>
          </a:xfrm>
          <a:custGeom>
            <a:avLst/>
            <a:gdLst>
              <a:gd name="connsiteX0" fmla="*/ 0 w 1493285"/>
              <a:gd name="connsiteY0" fmla="*/ 0 h 325364"/>
              <a:gd name="connsiteX1" fmla="*/ 1493285 w 1493285"/>
              <a:gd name="connsiteY1" fmla="*/ 0 h 325364"/>
              <a:gd name="connsiteX2" fmla="*/ 1493285 w 1493285"/>
              <a:gd name="connsiteY2" fmla="*/ 325364 h 325364"/>
              <a:gd name="connsiteX3" fmla="*/ 0 w 1493285"/>
              <a:gd name="connsiteY3" fmla="*/ 325364 h 325364"/>
              <a:gd name="connsiteX4" fmla="*/ 0 w 1493285"/>
              <a:gd name="connsiteY4" fmla="*/ 0 h 325364"/>
              <a:gd name="connsiteX0" fmla="*/ 0 w 1493285"/>
              <a:gd name="connsiteY0" fmla="*/ 0 h 325364"/>
              <a:gd name="connsiteX1" fmla="*/ 1493285 w 1493285"/>
              <a:gd name="connsiteY1" fmla="*/ 0 h 325364"/>
              <a:gd name="connsiteX2" fmla="*/ 1440897 w 1493285"/>
              <a:gd name="connsiteY2" fmla="*/ 320601 h 325364"/>
              <a:gd name="connsiteX3" fmla="*/ 0 w 1493285"/>
              <a:gd name="connsiteY3" fmla="*/ 325364 h 325364"/>
              <a:gd name="connsiteX4" fmla="*/ 0 w 1493285"/>
              <a:gd name="connsiteY4" fmla="*/ 0 h 325364"/>
              <a:gd name="connsiteX0" fmla="*/ 0 w 1493285"/>
              <a:gd name="connsiteY0" fmla="*/ 0 h 325364"/>
              <a:gd name="connsiteX1" fmla="*/ 1493285 w 1493285"/>
              <a:gd name="connsiteY1" fmla="*/ 0 h 325364"/>
              <a:gd name="connsiteX2" fmla="*/ 1488522 w 1493285"/>
              <a:gd name="connsiteY2" fmla="*/ 318219 h 325364"/>
              <a:gd name="connsiteX3" fmla="*/ 0 w 1493285"/>
              <a:gd name="connsiteY3" fmla="*/ 325364 h 325364"/>
              <a:gd name="connsiteX4" fmla="*/ 0 w 1493285"/>
              <a:gd name="connsiteY4" fmla="*/ 0 h 325364"/>
              <a:gd name="connsiteX0" fmla="*/ 0 w 1488589"/>
              <a:gd name="connsiteY0" fmla="*/ 2382 h 327746"/>
              <a:gd name="connsiteX1" fmla="*/ 1464710 w 1488589"/>
              <a:gd name="connsiteY1" fmla="*/ 0 h 327746"/>
              <a:gd name="connsiteX2" fmla="*/ 1488522 w 1488589"/>
              <a:gd name="connsiteY2" fmla="*/ 320601 h 327746"/>
              <a:gd name="connsiteX3" fmla="*/ 0 w 1488589"/>
              <a:gd name="connsiteY3" fmla="*/ 327746 h 327746"/>
              <a:gd name="connsiteX4" fmla="*/ 0 w 1488589"/>
              <a:gd name="connsiteY4" fmla="*/ 2382 h 327746"/>
              <a:gd name="connsiteX0" fmla="*/ 0 w 1490904"/>
              <a:gd name="connsiteY0" fmla="*/ 2382 h 327746"/>
              <a:gd name="connsiteX1" fmla="*/ 1490904 w 1490904"/>
              <a:gd name="connsiteY1" fmla="*/ 0 h 327746"/>
              <a:gd name="connsiteX2" fmla="*/ 1488522 w 1490904"/>
              <a:gd name="connsiteY2" fmla="*/ 320601 h 327746"/>
              <a:gd name="connsiteX3" fmla="*/ 0 w 1490904"/>
              <a:gd name="connsiteY3" fmla="*/ 327746 h 327746"/>
              <a:gd name="connsiteX4" fmla="*/ 0 w 1490904"/>
              <a:gd name="connsiteY4" fmla="*/ 2382 h 32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904" h="327746">
                <a:moveTo>
                  <a:pt x="0" y="2382"/>
                </a:moveTo>
                <a:lnTo>
                  <a:pt x="1490904" y="0"/>
                </a:lnTo>
                <a:cubicBezTo>
                  <a:pt x="1489316" y="106073"/>
                  <a:pt x="1490110" y="214528"/>
                  <a:pt x="1488522" y="320601"/>
                </a:cubicBezTo>
                <a:lnTo>
                  <a:pt x="0" y="327746"/>
                </a:lnTo>
                <a:lnTo>
                  <a:pt x="0" y="2382"/>
                </a:lnTo>
                <a:close/>
              </a:path>
            </a:pathLst>
          </a:custGeom>
          <a:solidFill>
            <a:srgbClr val="4FA6D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24" name="TextBox 123">
            <a:extLst>
              <a:ext uri="{FF2B5EF4-FFF2-40B4-BE49-F238E27FC236}">
                <a16:creationId xmlns:a16="http://schemas.microsoft.com/office/drawing/2014/main" id="{3D75880D-1B8B-3187-0589-DE7272340875}"/>
              </a:ext>
            </a:extLst>
          </p:cNvPr>
          <p:cNvSpPr txBox="1">
            <a:spLocks/>
          </p:cNvSpPr>
          <p:nvPr/>
        </p:nvSpPr>
        <p:spPr>
          <a:xfrm>
            <a:off x="3937324" y="1583056"/>
            <a:ext cx="1504055"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lvl="1" indent="0">
              <a:buNone/>
            </a:pPr>
            <a:r>
              <a:rPr lang="en-US" sz="1200" b="1">
                <a:solidFill>
                  <a:schemeClr val="bg1"/>
                </a:solidFill>
                <a:latin typeface="☞Gilroy-Bold" panose="00000800000000000000"/>
              </a:rPr>
              <a:t>Managed Service</a:t>
            </a:r>
          </a:p>
        </p:txBody>
      </p:sp>
      <p:sp>
        <p:nvSpPr>
          <p:cNvPr id="16" name="Rectangle 19">
            <a:extLst>
              <a:ext uri="{FF2B5EF4-FFF2-40B4-BE49-F238E27FC236}">
                <a16:creationId xmlns:a16="http://schemas.microsoft.com/office/drawing/2014/main" id="{2460E753-FD1E-5B49-CF46-850B075F419E}"/>
              </a:ext>
            </a:extLst>
          </p:cNvPr>
          <p:cNvSpPr/>
          <p:nvPr/>
        </p:nvSpPr>
        <p:spPr>
          <a:xfrm>
            <a:off x="324075" y="1561718"/>
            <a:ext cx="1485583" cy="325364"/>
          </a:xfrm>
          <a:custGeom>
            <a:avLst/>
            <a:gdLst>
              <a:gd name="connsiteX0" fmla="*/ 0 w 1499870"/>
              <a:gd name="connsiteY0" fmla="*/ 0 h 325364"/>
              <a:gd name="connsiteX1" fmla="*/ 1499870 w 1499870"/>
              <a:gd name="connsiteY1" fmla="*/ 0 h 325364"/>
              <a:gd name="connsiteX2" fmla="*/ 1499870 w 1499870"/>
              <a:gd name="connsiteY2" fmla="*/ 325364 h 325364"/>
              <a:gd name="connsiteX3" fmla="*/ 0 w 1499870"/>
              <a:gd name="connsiteY3" fmla="*/ 325364 h 325364"/>
              <a:gd name="connsiteX4" fmla="*/ 0 w 1499870"/>
              <a:gd name="connsiteY4" fmla="*/ 0 h 325364"/>
              <a:gd name="connsiteX0" fmla="*/ 0 w 1499870"/>
              <a:gd name="connsiteY0" fmla="*/ 0 h 325364"/>
              <a:gd name="connsiteX1" fmla="*/ 1485583 w 1499870"/>
              <a:gd name="connsiteY1" fmla="*/ 0 h 325364"/>
              <a:gd name="connsiteX2" fmla="*/ 1499870 w 1499870"/>
              <a:gd name="connsiteY2" fmla="*/ 325364 h 325364"/>
              <a:gd name="connsiteX3" fmla="*/ 0 w 1499870"/>
              <a:gd name="connsiteY3" fmla="*/ 325364 h 325364"/>
              <a:gd name="connsiteX4" fmla="*/ 0 w 1499870"/>
              <a:gd name="connsiteY4" fmla="*/ 0 h 325364"/>
              <a:gd name="connsiteX0" fmla="*/ 0 w 1485583"/>
              <a:gd name="connsiteY0" fmla="*/ 0 h 325364"/>
              <a:gd name="connsiteX1" fmla="*/ 1485583 w 1485583"/>
              <a:gd name="connsiteY1" fmla="*/ 0 h 325364"/>
              <a:gd name="connsiteX2" fmla="*/ 1485583 w 1485583"/>
              <a:gd name="connsiteY2" fmla="*/ 322983 h 325364"/>
              <a:gd name="connsiteX3" fmla="*/ 0 w 1485583"/>
              <a:gd name="connsiteY3" fmla="*/ 325364 h 325364"/>
              <a:gd name="connsiteX4" fmla="*/ 0 w 1485583"/>
              <a:gd name="connsiteY4" fmla="*/ 0 h 325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583" h="325364">
                <a:moveTo>
                  <a:pt x="0" y="0"/>
                </a:moveTo>
                <a:lnTo>
                  <a:pt x="1485583" y="0"/>
                </a:lnTo>
                <a:lnTo>
                  <a:pt x="1485583" y="322983"/>
                </a:lnTo>
                <a:lnTo>
                  <a:pt x="0" y="325364"/>
                </a:lnTo>
                <a:lnTo>
                  <a:pt x="0" y="0"/>
                </a:lnTo>
                <a:close/>
              </a:path>
            </a:pathLst>
          </a:custGeom>
          <a:solidFill>
            <a:srgbClr val="4FA6D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7" name="Rectangle 16">
            <a:extLst>
              <a:ext uri="{FF2B5EF4-FFF2-40B4-BE49-F238E27FC236}">
                <a16:creationId xmlns:a16="http://schemas.microsoft.com/office/drawing/2014/main" id="{2FEB5745-0BF4-4738-8766-3840F7B2D9D6}"/>
              </a:ext>
            </a:extLst>
          </p:cNvPr>
          <p:cNvSpPr/>
          <p:nvPr/>
        </p:nvSpPr>
        <p:spPr>
          <a:xfrm>
            <a:off x="2122121" y="1561718"/>
            <a:ext cx="1494023" cy="325364"/>
          </a:xfrm>
          <a:prstGeom prst="rect">
            <a:avLst/>
          </a:prstGeom>
          <a:solidFill>
            <a:srgbClr val="4FA6D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80" name="TextBox 79">
            <a:extLst>
              <a:ext uri="{FF2B5EF4-FFF2-40B4-BE49-F238E27FC236}">
                <a16:creationId xmlns:a16="http://schemas.microsoft.com/office/drawing/2014/main" id="{CD843A8E-45EB-BD86-9C73-1628C1FD4FA4}"/>
              </a:ext>
            </a:extLst>
          </p:cNvPr>
          <p:cNvSpPr txBox="1">
            <a:spLocks/>
          </p:cNvSpPr>
          <p:nvPr/>
        </p:nvSpPr>
        <p:spPr>
          <a:xfrm>
            <a:off x="306152" y="1583056"/>
            <a:ext cx="152237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lvl="1" indent="0">
              <a:buNone/>
            </a:pPr>
            <a:r>
              <a:rPr lang="en-US" sz="1200" b="1">
                <a:solidFill>
                  <a:schemeClr val="bg1"/>
                </a:solidFill>
                <a:latin typeface="☞Gilroy-Bold" panose="00000800000000000000"/>
              </a:rPr>
              <a:t>Fixed Price Project</a:t>
            </a:r>
          </a:p>
        </p:txBody>
      </p:sp>
      <p:sp>
        <p:nvSpPr>
          <p:cNvPr id="110" name="TextBox 109">
            <a:extLst>
              <a:ext uri="{FF2B5EF4-FFF2-40B4-BE49-F238E27FC236}">
                <a16:creationId xmlns:a16="http://schemas.microsoft.com/office/drawing/2014/main" id="{5A00FE24-AE6F-1543-5BCC-61FB217C8D3B}"/>
              </a:ext>
            </a:extLst>
          </p:cNvPr>
          <p:cNvSpPr txBox="1">
            <a:spLocks/>
          </p:cNvSpPr>
          <p:nvPr/>
        </p:nvSpPr>
        <p:spPr>
          <a:xfrm>
            <a:off x="2111508" y="1583056"/>
            <a:ext cx="151321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lvl="1" indent="0">
              <a:buNone/>
            </a:pPr>
            <a:r>
              <a:rPr lang="en-US" sz="1200" b="1">
                <a:solidFill>
                  <a:schemeClr val="bg1"/>
                </a:solidFill>
                <a:latin typeface="☞Gilroy-Bold" panose="00000800000000000000"/>
              </a:rPr>
              <a:t>Scrum Team</a:t>
            </a:r>
          </a:p>
        </p:txBody>
      </p:sp>
      <p:sp>
        <p:nvSpPr>
          <p:cNvPr id="19" name="Rectangle 32">
            <a:extLst>
              <a:ext uri="{FF2B5EF4-FFF2-40B4-BE49-F238E27FC236}">
                <a16:creationId xmlns:a16="http://schemas.microsoft.com/office/drawing/2014/main" id="{ECA8F569-7A22-8C1C-698B-0DE18CC230FC}"/>
              </a:ext>
            </a:extLst>
          </p:cNvPr>
          <p:cNvSpPr/>
          <p:nvPr/>
        </p:nvSpPr>
        <p:spPr>
          <a:xfrm>
            <a:off x="3944571" y="847199"/>
            <a:ext cx="1488779" cy="649687"/>
          </a:xfrm>
          <a:custGeom>
            <a:avLst/>
            <a:gdLst>
              <a:gd name="connsiteX0" fmla="*/ 0 w 1493285"/>
              <a:gd name="connsiteY0" fmla="*/ 0 h 325364"/>
              <a:gd name="connsiteX1" fmla="*/ 1493285 w 1493285"/>
              <a:gd name="connsiteY1" fmla="*/ 0 h 325364"/>
              <a:gd name="connsiteX2" fmla="*/ 1493285 w 1493285"/>
              <a:gd name="connsiteY2" fmla="*/ 325364 h 325364"/>
              <a:gd name="connsiteX3" fmla="*/ 0 w 1493285"/>
              <a:gd name="connsiteY3" fmla="*/ 325364 h 325364"/>
              <a:gd name="connsiteX4" fmla="*/ 0 w 1493285"/>
              <a:gd name="connsiteY4" fmla="*/ 0 h 325364"/>
              <a:gd name="connsiteX0" fmla="*/ 0 w 1493285"/>
              <a:gd name="connsiteY0" fmla="*/ 0 h 325364"/>
              <a:gd name="connsiteX1" fmla="*/ 1493285 w 1493285"/>
              <a:gd name="connsiteY1" fmla="*/ 0 h 325364"/>
              <a:gd name="connsiteX2" fmla="*/ 1440897 w 1493285"/>
              <a:gd name="connsiteY2" fmla="*/ 320601 h 325364"/>
              <a:gd name="connsiteX3" fmla="*/ 0 w 1493285"/>
              <a:gd name="connsiteY3" fmla="*/ 325364 h 325364"/>
              <a:gd name="connsiteX4" fmla="*/ 0 w 1493285"/>
              <a:gd name="connsiteY4" fmla="*/ 0 h 325364"/>
              <a:gd name="connsiteX0" fmla="*/ 0 w 1493285"/>
              <a:gd name="connsiteY0" fmla="*/ 0 h 325364"/>
              <a:gd name="connsiteX1" fmla="*/ 1493285 w 1493285"/>
              <a:gd name="connsiteY1" fmla="*/ 0 h 325364"/>
              <a:gd name="connsiteX2" fmla="*/ 1488522 w 1493285"/>
              <a:gd name="connsiteY2" fmla="*/ 318219 h 325364"/>
              <a:gd name="connsiteX3" fmla="*/ 0 w 1493285"/>
              <a:gd name="connsiteY3" fmla="*/ 325364 h 325364"/>
              <a:gd name="connsiteX4" fmla="*/ 0 w 1493285"/>
              <a:gd name="connsiteY4" fmla="*/ 0 h 325364"/>
              <a:gd name="connsiteX0" fmla="*/ 0 w 1488589"/>
              <a:gd name="connsiteY0" fmla="*/ 2382 h 327746"/>
              <a:gd name="connsiteX1" fmla="*/ 1464710 w 1488589"/>
              <a:gd name="connsiteY1" fmla="*/ 0 h 327746"/>
              <a:gd name="connsiteX2" fmla="*/ 1488522 w 1488589"/>
              <a:gd name="connsiteY2" fmla="*/ 320601 h 327746"/>
              <a:gd name="connsiteX3" fmla="*/ 0 w 1488589"/>
              <a:gd name="connsiteY3" fmla="*/ 327746 h 327746"/>
              <a:gd name="connsiteX4" fmla="*/ 0 w 1488589"/>
              <a:gd name="connsiteY4" fmla="*/ 2382 h 327746"/>
              <a:gd name="connsiteX0" fmla="*/ 0 w 1490904"/>
              <a:gd name="connsiteY0" fmla="*/ 2382 h 327746"/>
              <a:gd name="connsiteX1" fmla="*/ 1490904 w 1490904"/>
              <a:gd name="connsiteY1" fmla="*/ 0 h 327746"/>
              <a:gd name="connsiteX2" fmla="*/ 1488522 w 1490904"/>
              <a:gd name="connsiteY2" fmla="*/ 320601 h 327746"/>
              <a:gd name="connsiteX3" fmla="*/ 0 w 1490904"/>
              <a:gd name="connsiteY3" fmla="*/ 327746 h 327746"/>
              <a:gd name="connsiteX4" fmla="*/ 0 w 1490904"/>
              <a:gd name="connsiteY4" fmla="*/ 2382 h 327746"/>
              <a:gd name="connsiteX0" fmla="*/ 0 w 1488904"/>
              <a:gd name="connsiteY0" fmla="*/ 170051 h 495415"/>
              <a:gd name="connsiteX1" fmla="*/ 1487729 w 1488904"/>
              <a:gd name="connsiteY1" fmla="*/ 0 h 495415"/>
              <a:gd name="connsiteX2" fmla="*/ 1488522 w 1488904"/>
              <a:gd name="connsiteY2" fmla="*/ 488270 h 495415"/>
              <a:gd name="connsiteX3" fmla="*/ 0 w 1488904"/>
              <a:gd name="connsiteY3" fmla="*/ 495415 h 495415"/>
              <a:gd name="connsiteX4" fmla="*/ 0 w 1488904"/>
              <a:gd name="connsiteY4" fmla="*/ 170051 h 495415"/>
              <a:gd name="connsiteX0" fmla="*/ 0 w 1488652"/>
              <a:gd name="connsiteY0" fmla="*/ 170051 h 495415"/>
              <a:gd name="connsiteX1" fmla="*/ 1478204 w 1488652"/>
              <a:gd name="connsiteY1" fmla="*/ 0 h 495415"/>
              <a:gd name="connsiteX2" fmla="*/ 1488522 w 1488652"/>
              <a:gd name="connsiteY2" fmla="*/ 488270 h 495415"/>
              <a:gd name="connsiteX3" fmla="*/ 0 w 1488652"/>
              <a:gd name="connsiteY3" fmla="*/ 495415 h 495415"/>
              <a:gd name="connsiteX4" fmla="*/ 0 w 1488652"/>
              <a:gd name="connsiteY4" fmla="*/ 170051 h 495415"/>
              <a:gd name="connsiteX0" fmla="*/ 0 w 1488779"/>
              <a:gd name="connsiteY0" fmla="*/ 171874 h 497238"/>
              <a:gd name="connsiteX1" fmla="*/ 1485348 w 1488779"/>
              <a:gd name="connsiteY1" fmla="*/ 0 h 497238"/>
              <a:gd name="connsiteX2" fmla="*/ 1488522 w 1488779"/>
              <a:gd name="connsiteY2" fmla="*/ 490093 h 497238"/>
              <a:gd name="connsiteX3" fmla="*/ 0 w 1488779"/>
              <a:gd name="connsiteY3" fmla="*/ 497238 h 497238"/>
              <a:gd name="connsiteX4" fmla="*/ 0 w 1488779"/>
              <a:gd name="connsiteY4" fmla="*/ 171874 h 497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8779" h="497238">
                <a:moveTo>
                  <a:pt x="0" y="171874"/>
                </a:moveTo>
                <a:lnTo>
                  <a:pt x="1485348" y="0"/>
                </a:lnTo>
                <a:cubicBezTo>
                  <a:pt x="1483760" y="106073"/>
                  <a:pt x="1490110" y="384020"/>
                  <a:pt x="1488522" y="490093"/>
                </a:cubicBezTo>
                <a:lnTo>
                  <a:pt x="0" y="497238"/>
                </a:lnTo>
                <a:lnTo>
                  <a:pt x="0" y="171874"/>
                </a:lnTo>
                <a:close/>
              </a:path>
            </a:pathLst>
          </a:custGeom>
          <a:solidFill>
            <a:srgbClr val="40C62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34" name="TextBox 133">
            <a:extLst>
              <a:ext uri="{FF2B5EF4-FFF2-40B4-BE49-F238E27FC236}">
                <a16:creationId xmlns:a16="http://schemas.microsoft.com/office/drawing/2014/main" id="{C4EF141D-7C36-51E7-AA9D-E93F29692547}"/>
              </a:ext>
            </a:extLst>
          </p:cNvPr>
          <p:cNvSpPr txBox="1">
            <a:spLocks/>
          </p:cNvSpPr>
          <p:nvPr/>
        </p:nvSpPr>
        <p:spPr>
          <a:xfrm>
            <a:off x="4025416" y="974037"/>
            <a:ext cx="1385572" cy="489787"/>
          </a:xfrm>
          <a:prstGeom prst="rect">
            <a:avLst/>
          </a:prstGeom>
          <a:noFill/>
        </p:spPr>
        <p:txBody>
          <a:bodyPr wrap="none" anchor="ctr">
            <a:noAutofit/>
          </a:bodyPr>
          <a:lstStyle/>
          <a:p>
            <a:pPr marL="0" marR="0" lvl="0" indent="0" algn="r" defTabSz="457189" rtl="0" eaLnBrk="1" fontAlgn="auto" latinLnBrk="0" hangingPunct="1">
              <a:lnSpc>
                <a:spcPct val="100000"/>
              </a:lnSpc>
              <a:buClrTx/>
              <a:buSzTx/>
              <a:buFontTx/>
              <a:buNone/>
              <a:tabLst/>
              <a:defRPr/>
            </a:pPr>
            <a:r>
              <a:rPr kumimoji="0" lang="en-US" sz="1300" b="1" i="0" u="none" strike="noStrike" kern="1200" cap="none" spc="0" normalizeH="0" baseline="0" noProof="0">
                <a:ln>
                  <a:noFill/>
                </a:ln>
                <a:solidFill>
                  <a:schemeClr val="bg1"/>
                </a:solidFill>
                <a:effectLst/>
                <a:uLnTx/>
                <a:uFillTx/>
                <a:latin typeface="Gilroy-SemiBold ☞"/>
                <a:cs typeface="Arial" panose="020B0604020202020204" pitchFamily="34" charset="0"/>
              </a:rPr>
              <a:t>Dedicated</a:t>
            </a:r>
          </a:p>
          <a:p>
            <a:pPr marL="0" marR="0" lvl="0" indent="0" algn="r" defTabSz="457189" rtl="0" eaLnBrk="1" fontAlgn="auto" latinLnBrk="0" hangingPunct="1">
              <a:lnSpc>
                <a:spcPct val="100000"/>
              </a:lnSpc>
              <a:buClrTx/>
              <a:buSzTx/>
              <a:buFontTx/>
              <a:buNone/>
              <a:tabLst/>
              <a:defRPr/>
            </a:pPr>
            <a:r>
              <a:rPr kumimoji="0" lang="en-US" sz="1300" b="1" i="0" u="none" strike="noStrike" kern="1200" cap="none" spc="0" normalizeH="0" baseline="0" noProof="0" err="1">
                <a:ln>
                  <a:noFill/>
                </a:ln>
                <a:solidFill>
                  <a:schemeClr val="bg1"/>
                </a:solidFill>
                <a:effectLst/>
                <a:uLnTx/>
                <a:uFillTx/>
                <a:latin typeface="Gilroy-SemiBold ☞"/>
                <a:cs typeface="Arial" panose="020B0604020202020204" pitchFamily="34" charset="0"/>
              </a:rPr>
              <a:t>CoEs</a:t>
            </a:r>
            <a:endParaRPr kumimoji="0" lang="en-US" sz="1300" b="1" i="0" u="none" strike="noStrike" kern="1200" cap="none" spc="0" normalizeH="0" baseline="0" noProof="0">
              <a:ln>
                <a:noFill/>
              </a:ln>
              <a:solidFill>
                <a:schemeClr val="bg1"/>
              </a:solidFill>
              <a:effectLst/>
              <a:uLnTx/>
              <a:uFillTx/>
              <a:latin typeface="Gilroy-SemiBold ☞"/>
              <a:cs typeface="Arial" panose="020B0604020202020204" pitchFamily="34" charset="0"/>
            </a:endParaRPr>
          </a:p>
        </p:txBody>
      </p:sp>
      <p:sp>
        <p:nvSpPr>
          <p:cNvPr id="21" name="Rectangle 32">
            <a:extLst>
              <a:ext uri="{FF2B5EF4-FFF2-40B4-BE49-F238E27FC236}">
                <a16:creationId xmlns:a16="http://schemas.microsoft.com/office/drawing/2014/main" id="{79BE0B6B-ECC2-7272-906B-919C32966534}"/>
              </a:ext>
            </a:extLst>
          </p:cNvPr>
          <p:cNvSpPr/>
          <p:nvPr/>
        </p:nvSpPr>
        <p:spPr>
          <a:xfrm>
            <a:off x="2122121" y="845532"/>
            <a:ext cx="1499810" cy="649687"/>
          </a:xfrm>
          <a:custGeom>
            <a:avLst/>
            <a:gdLst>
              <a:gd name="connsiteX0" fmla="*/ 0 w 1493285"/>
              <a:gd name="connsiteY0" fmla="*/ 0 h 325364"/>
              <a:gd name="connsiteX1" fmla="*/ 1493285 w 1493285"/>
              <a:gd name="connsiteY1" fmla="*/ 0 h 325364"/>
              <a:gd name="connsiteX2" fmla="*/ 1493285 w 1493285"/>
              <a:gd name="connsiteY2" fmla="*/ 325364 h 325364"/>
              <a:gd name="connsiteX3" fmla="*/ 0 w 1493285"/>
              <a:gd name="connsiteY3" fmla="*/ 325364 h 325364"/>
              <a:gd name="connsiteX4" fmla="*/ 0 w 1493285"/>
              <a:gd name="connsiteY4" fmla="*/ 0 h 325364"/>
              <a:gd name="connsiteX0" fmla="*/ 0 w 1493285"/>
              <a:gd name="connsiteY0" fmla="*/ 0 h 325364"/>
              <a:gd name="connsiteX1" fmla="*/ 1493285 w 1493285"/>
              <a:gd name="connsiteY1" fmla="*/ 0 h 325364"/>
              <a:gd name="connsiteX2" fmla="*/ 1440897 w 1493285"/>
              <a:gd name="connsiteY2" fmla="*/ 320601 h 325364"/>
              <a:gd name="connsiteX3" fmla="*/ 0 w 1493285"/>
              <a:gd name="connsiteY3" fmla="*/ 325364 h 325364"/>
              <a:gd name="connsiteX4" fmla="*/ 0 w 1493285"/>
              <a:gd name="connsiteY4" fmla="*/ 0 h 325364"/>
              <a:gd name="connsiteX0" fmla="*/ 0 w 1493285"/>
              <a:gd name="connsiteY0" fmla="*/ 0 h 325364"/>
              <a:gd name="connsiteX1" fmla="*/ 1493285 w 1493285"/>
              <a:gd name="connsiteY1" fmla="*/ 0 h 325364"/>
              <a:gd name="connsiteX2" fmla="*/ 1488522 w 1493285"/>
              <a:gd name="connsiteY2" fmla="*/ 318219 h 325364"/>
              <a:gd name="connsiteX3" fmla="*/ 0 w 1493285"/>
              <a:gd name="connsiteY3" fmla="*/ 325364 h 325364"/>
              <a:gd name="connsiteX4" fmla="*/ 0 w 1493285"/>
              <a:gd name="connsiteY4" fmla="*/ 0 h 325364"/>
              <a:gd name="connsiteX0" fmla="*/ 0 w 1488589"/>
              <a:gd name="connsiteY0" fmla="*/ 2382 h 327746"/>
              <a:gd name="connsiteX1" fmla="*/ 1464710 w 1488589"/>
              <a:gd name="connsiteY1" fmla="*/ 0 h 327746"/>
              <a:gd name="connsiteX2" fmla="*/ 1488522 w 1488589"/>
              <a:gd name="connsiteY2" fmla="*/ 320601 h 327746"/>
              <a:gd name="connsiteX3" fmla="*/ 0 w 1488589"/>
              <a:gd name="connsiteY3" fmla="*/ 327746 h 327746"/>
              <a:gd name="connsiteX4" fmla="*/ 0 w 1488589"/>
              <a:gd name="connsiteY4" fmla="*/ 2382 h 327746"/>
              <a:gd name="connsiteX0" fmla="*/ 0 w 1490904"/>
              <a:gd name="connsiteY0" fmla="*/ 2382 h 327746"/>
              <a:gd name="connsiteX1" fmla="*/ 1490904 w 1490904"/>
              <a:gd name="connsiteY1" fmla="*/ 0 h 327746"/>
              <a:gd name="connsiteX2" fmla="*/ 1488522 w 1490904"/>
              <a:gd name="connsiteY2" fmla="*/ 320601 h 327746"/>
              <a:gd name="connsiteX3" fmla="*/ 0 w 1490904"/>
              <a:gd name="connsiteY3" fmla="*/ 327746 h 327746"/>
              <a:gd name="connsiteX4" fmla="*/ 0 w 1490904"/>
              <a:gd name="connsiteY4" fmla="*/ 2382 h 327746"/>
              <a:gd name="connsiteX0" fmla="*/ 0 w 1488904"/>
              <a:gd name="connsiteY0" fmla="*/ 170051 h 495415"/>
              <a:gd name="connsiteX1" fmla="*/ 1487729 w 1488904"/>
              <a:gd name="connsiteY1" fmla="*/ 0 h 495415"/>
              <a:gd name="connsiteX2" fmla="*/ 1488522 w 1488904"/>
              <a:gd name="connsiteY2" fmla="*/ 488270 h 495415"/>
              <a:gd name="connsiteX3" fmla="*/ 0 w 1488904"/>
              <a:gd name="connsiteY3" fmla="*/ 495415 h 495415"/>
              <a:gd name="connsiteX4" fmla="*/ 0 w 1488904"/>
              <a:gd name="connsiteY4" fmla="*/ 170051 h 495415"/>
              <a:gd name="connsiteX0" fmla="*/ 0 w 1488652"/>
              <a:gd name="connsiteY0" fmla="*/ 170051 h 495415"/>
              <a:gd name="connsiteX1" fmla="*/ 1478204 w 1488652"/>
              <a:gd name="connsiteY1" fmla="*/ 0 h 495415"/>
              <a:gd name="connsiteX2" fmla="*/ 1488522 w 1488652"/>
              <a:gd name="connsiteY2" fmla="*/ 488270 h 495415"/>
              <a:gd name="connsiteX3" fmla="*/ 0 w 1488652"/>
              <a:gd name="connsiteY3" fmla="*/ 495415 h 495415"/>
              <a:gd name="connsiteX4" fmla="*/ 0 w 1488652"/>
              <a:gd name="connsiteY4" fmla="*/ 170051 h 495415"/>
              <a:gd name="connsiteX0" fmla="*/ 0 w 1488779"/>
              <a:gd name="connsiteY0" fmla="*/ 171874 h 497238"/>
              <a:gd name="connsiteX1" fmla="*/ 1485348 w 1488779"/>
              <a:gd name="connsiteY1" fmla="*/ 0 h 497238"/>
              <a:gd name="connsiteX2" fmla="*/ 1488522 w 1488779"/>
              <a:gd name="connsiteY2" fmla="*/ 490093 h 497238"/>
              <a:gd name="connsiteX3" fmla="*/ 0 w 1488779"/>
              <a:gd name="connsiteY3" fmla="*/ 497238 h 497238"/>
              <a:gd name="connsiteX4" fmla="*/ 0 w 1488779"/>
              <a:gd name="connsiteY4" fmla="*/ 171874 h 497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8779" h="497238">
                <a:moveTo>
                  <a:pt x="0" y="171874"/>
                </a:moveTo>
                <a:lnTo>
                  <a:pt x="1485348" y="0"/>
                </a:lnTo>
                <a:cubicBezTo>
                  <a:pt x="1483760" y="106073"/>
                  <a:pt x="1490110" y="384020"/>
                  <a:pt x="1488522" y="490093"/>
                </a:cubicBezTo>
                <a:lnTo>
                  <a:pt x="0" y="497238"/>
                </a:lnTo>
                <a:lnTo>
                  <a:pt x="0" y="171874"/>
                </a:lnTo>
                <a:close/>
              </a:path>
            </a:pathLst>
          </a:cu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20" name="TextBox 119">
            <a:extLst>
              <a:ext uri="{FF2B5EF4-FFF2-40B4-BE49-F238E27FC236}">
                <a16:creationId xmlns:a16="http://schemas.microsoft.com/office/drawing/2014/main" id="{CCADE867-2FE3-717B-74C1-D4A006D8B838}"/>
              </a:ext>
            </a:extLst>
          </p:cNvPr>
          <p:cNvSpPr txBox="1">
            <a:spLocks/>
          </p:cNvSpPr>
          <p:nvPr/>
        </p:nvSpPr>
        <p:spPr>
          <a:xfrm>
            <a:off x="1943385" y="974037"/>
            <a:ext cx="1665464" cy="515126"/>
          </a:xfrm>
          <a:prstGeom prst="rect">
            <a:avLst/>
          </a:prstGeom>
          <a:noFill/>
        </p:spPr>
        <p:txBody>
          <a:bodyPr wrap="none" anchor="ctr">
            <a:noAutofit/>
          </a:bodyPr>
          <a:lstStyle/>
          <a:p>
            <a:pPr marL="0" marR="0" lvl="0" indent="0" algn="r" defTabSz="457189" rtl="0" eaLnBrk="1" fontAlgn="auto" latinLnBrk="0" hangingPunct="1">
              <a:lnSpc>
                <a:spcPct val="100000"/>
              </a:lnSpc>
              <a:buClrTx/>
              <a:buSzTx/>
              <a:buFontTx/>
              <a:buNone/>
              <a:tabLst/>
              <a:defRPr/>
            </a:pPr>
            <a:r>
              <a:rPr kumimoji="0" lang="en-US" sz="1300" b="1" i="0" u="none" strike="noStrike" kern="1200" cap="none" spc="0" normalizeH="0" baseline="0" noProof="0">
                <a:ln>
                  <a:noFill/>
                </a:ln>
                <a:solidFill>
                  <a:schemeClr val="bg1"/>
                </a:solidFill>
                <a:effectLst/>
                <a:uLnTx/>
                <a:uFillTx/>
                <a:latin typeface="Gilroy-SemiBold ☞"/>
                <a:cs typeface="Arial" panose="020B0604020202020204" pitchFamily="34" charset="0"/>
              </a:rPr>
              <a:t>Capacity-based</a:t>
            </a:r>
          </a:p>
          <a:p>
            <a:pPr marL="0" marR="0" lvl="0" indent="0" algn="r" defTabSz="457189" rtl="0" eaLnBrk="1" fontAlgn="auto" latinLnBrk="0" hangingPunct="1">
              <a:lnSpc>
                <a:spcPct val="100000"/>
              </a:lnSpc>
              <a:buClrTx/>
              <a:buSzTx/>
              <a:buFontTx/>
              <a:buNone/>
              <a:tabLst/>
              <a:defRPr/>
            </a:pPr>
            <a:r>
              <a:rPr kumimoji="0" lang="en-US" sz="1300" b="1" i="0" u="none" strike="noStrike" kern="1200" cap="none" spc="0" normalizeH="0" baseline="0" noProof="0">
                <a:ln>
                  <a:noFill/>
                </a:ln>
                <a:solidFill>
                  <a:schemeClr val="bg1"/>
                </a:solidFill>
                <a:effectLst/>
                <a:uLnTx/>
                <a:uFillTx/>
                <a:latin typeface="Gilroy-SemiBold ☞"/>
                <a:cs typeface="Arial" panose="020B0604020202020204" pitchFamily="34" charset="0"/>
              </a:rPr>
              <a:t>Model</a:t>
            </a:r>
          </a:p>
        </p:txBody>
      </p:sp>
      <p:sp>
        <p:nvSpPr>
          <p:cNvPr id="25" name="Rectangle 32">
            <a:extLst>
              <a:ext uri="{FF2B5EF4-FFF2-40B4-BE49-F238E27FC236}">
                <a16:creationId xmlns:a16="http://schemas.microsoft.com/office/drawing/2014/main" id="{C3F51508-8D69-D685-6BD6-2B77CACF3311}"/>
              </a:ext>
            </a:extLst>
          </p:cNvPr>
          <p:cNvSpPr/>
          <p:nvPr/>
        </p:nvSpPr>
        <p:spPr>
          <a:xfrm>
            <a:off x="323422" y="847914"/>
            <a:ext cx="1485709" cy="647306"/>
          </a:xfrm>
          <a:custGeom>
            <a:avLst/>
            <a:gdLst>
              <a:gd name="connsiteX0" fmla="*/ 0 w 1493285"/>
              <a:gd name="connsiteY0" fmla="*/ 0 h 325364"/>
              <a:gd name="connsiteX1" fmla="*/ 1493285 w 1493285"/>
              <a:gd name="connsiteY1" fmla="*/ 0 h 325364"/>
              <a:gd name="connsiteX2" fmla="*/ 1493285 w 1493285"/>
              <a:gd name="connsiteY2" fmla="*/ 325364 h 325364"/>
              <a:gd name="connsiteX3" fmla="*/ 0 w 1493285"/>
              <a:gd name="connsiteY3" fmla="*/ 325364 h 325364"/>
              <a:gd name="connsiteX4" fmla="*/ 0 w 1493285"/>
              <a:gd name="connsiteY4" fmla="*/ 0 h 325364"/>
              <a:gd name="connsiteX0" fmla="*/ 0 w 1493285"/>
              <a:gd name="connsiteY0" fmla="*/ 0 h 325364"/>
              <a:gd name="connsiteX1" fmla="*/ 1493285 w 1493285"/>
              <a:gd name="connsiteY1" fmla="*/ 0 h 325364"/>
              <a:gd name="connsiteX2" fmla="*/ 1440897 w 1493285"/>
              <a:gd name="connsiteY2" fmla="*/ 320601 h 325364"/>
              <a:gd name="connsiteX3" fmla="*/ 0 w 1493285"/>
              <a:gd name="connsiteY3" fmla="*/ 325364 h 325364"/>
              <a:gd name="connsiteX4" fmla="*/ 0 w 1493285"/>
              <a:gd name="connsiteY4" fmla="*/ 0 h 325364"/>
              <a:gd name="connsiteX0" fmla="*/ 0 w 1493285"/>
              <a:gd name="connsiteY0" fmla="*/ 0 h 325364"/>
              <a:gd name="connsiteX1" fmla="*/ 1493285 w 1493285"/>
              <a:gd name="connsiteY1" fmla="*/ 0 h 325364"/>
              <a:gd name="connsiteX2" fmla="*/ 1488522 w 1493285"/>
              <a:gd name="connsiteY2" fmla="*/ 318219 h 325364"/>
              <a:gd name="connsiteX3" fmla="*/ 0 w 1493285"/>
              <a:gd name="connsiteY3" fmla="*/ 325364 h 325364"/>
              <a:gd name="connsiteX4" fmla="*/ 0 w 1493285"/>
              <a:gd name="connsiteY4" fmla="*/ 0 h 325364"/>
              <a:gd name="connsiteX0" fmla="*/ 0 w 1488589"/>
              <a:gd name="connsiteY0" fmla="*/ 2382 h 327746"/>
              <a:gd name="connsiteX1" fmla="*/ 1464710 w 1488589"/>
              <a:gd name="connsiteY1" fmla="*/ 0 h 327746"/>
              <a:gd name="connsiteX2" fmla="*/ 1488522 w 1488589"/>
              <a:gd name="connsiteY2" fmla="*/ 320601 h 327746"/>
              <a:gd name="connsiteX3" fmla="*/ 0 w 1488589"/>
              <a:gd name="connsiteY3" fmla="*/ 327746 h 327746"/>
              <a:gd name="connsiteX4" fmla="*/ 0 w 1488589"/>
              <a:gd name="connsiteY4" fmla="*/ 2382 h 327746"/>
              <a:gd name="connsiteX0" fmla="*/ 0 w 1490904"/>
              <a:gd name="connsiteY0" fmla="*/ 2382 h 327746"/>
              <a:gd name="connsiteX1" fmla="*/ 1490904 w 1490904"/>
              <a:gd name="connsiteY1" fmla="*/ 0 h 327746"/>
              <a:gd name="connsiteX2" fmla="*/ 1488522 w 1490904"/>
              <a:gd name="connsiteY2" fmla="*/ 320601 h 327746"/>
              <a:gd name="connsiteX3" fmla="*/ 0 w 1490904"/>
              <a:gd name="connsiteY3" fmla="*/ 327746 h 327746"/>
              <a:gd name="connsiteX4" fmla="*/ 0 w 1490904"/>
              <a:gd name="connsiteY4" fmla="*/ 2382 h 327746"/>
              <a:gd name="connsiteX0" fmla="*/ 0 w 1488904"/>
              <a:gd name="connsiteY0" fmla="*/ 170051 h 495415"/>
              <a:gd name="connsiteX1" fmla="*/ 1487729 w 1488904"/>
              <a:gd name="connsiteY1" fmla="*/ 0 h 495415"/>
              <a:gd name="connsiteX2" fmla="*/ 1488522 w 1488904"/>
              <a:gd name="connsiteY2" fmla="*/ 488270 h 495415"/>
              <a:gd name="connsiteX3" fmla="*/ 0 w 1488904"/>
              <a:gd name="connsiteY3" fmla="*/ 495415 h 495415"/>
              <a:gd name="connsiteX4" fmla="*/ 0 w 1488904"/>
              <a:gd name="connsiteY4" fmla="*/ 170051 h 495415"/>
              <a:gd name="connsiteX0" fmla="*/ 0 w 1488652"/>
              <a:gd name="connsiteY0" fmla="*/ 170051 h 495415"/>
              <a:gd name="connsiteX1" fmla="*/ 1478204 w 1488652"/>
              <a:gd name="connsiteY1" fmla="*/ 0 h 495415"/>
              <a:gd name="connsiteX2" fmla="*/ 1488522 w 1488652"/>
              <a:gd name="connsiteY2" fmla="*/ 488270 h 495415"/>
              <a:gd name="connsiteX3" fmla="*/ 0 w 1488652"/>
              <a:gd name="connsiteY3" fmla="*/ 495415 h 495415"/>
              <a:gd name="connsiteX4" fmla="*/ 0 w 1488652"/>
              <a:gd name="connsiteY4" fmla="*/ 170051 h 495415"/>
              <a:gd name="connsiteX0" fmla="*/ 0 w 1488779"/>
              <a:gd name="connsiteY0" fmla="*/ 171874 h 497238"/>
              <a:gd name="connsiteX1" fmla="*/ 1485348 w 1488779"/>
              <a:gd name="connsiteY1" fmla="*/ 0 h 497238"/>
              <a:gd name="connsiteX2" fmla="*/ 1488522 w 1488779"/>
              <a:gd name="connsiteY2" fmla="*/ 490093 h 497238"/>
              <a:gd name="connsiteX3" fmla="*/ 0 w 1488779"/>
              <a:gd name="connsiteY3" fmla="*/ 497238 h 497238"/>
              <a:gd name="connsiteX4" fmla="*/ 0 w 1488779"/>
              <a:gd name="connsiteY4" fmla="*/ 171874 h 497238"/>
              <a:gd name="connsiteX0" fmla="*/ 0 w 1488905"/>
              <a:gd name="connsiteY0" fmla="*/ 170052 h 495416"/>
              <a:gd name="connsiteX1" fmla="*/ 1487734 w 1488905"/>
              <a:gd name="connsiteY1" fmla="*/ 0 h 495416"/>
              <a:gd name="connsiteX2" fmla="*/ 1488522 w 1488905"/>
              <a:gd name="connsiteY2" fmla="*/ 488271 h 495416"/>
              <a:gd name="connsiteX3" fmla="*/ 0 w 1488905"/>
              <a:gd name="connsiteY3" fmla="*/ 495416 h 495416"/>
              <a:gd name="connsiteX4" fmla="*/ 0 w 1488905"/>
              <a:gd name="connsiteY4" fmla="*/ 170052 h 495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8905" h="495416">
                <a:moveTo>
                  <a:pt x="0" y="170052"/>
                </a:moveTo>
                <a:lnTo>
                  <a:pt x="1487734" y="0"/>
                </a:lnTo>
                <a:cubicBezTo>
                  <a:pt x="1486146" y="106073"/>
                  <a:pt x="1490110" y="382198"/>
                  <a:pt x="1488522" y="488271"/>
                </a:cubicBezTo>
                <a:lnTo>
                  <a:pt x="0" y="495416"/>
                </a:lnTo>
                <a:lnTo>
                  <a:pt x="0" y="170052"/>
                </a:lnTo>
                <a:close/>
              </a:path>
            </a:pathLst>
          </a:custGeom>
          <a:solidFill>
            <a:srgbClr val="F2CA0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7" name="TextBox 46">
            <a:extLst>
              <a:ext uri="{FF2B5EF4-FFF2-40B4-BE49-F238E27FC236}">
                <a16:creationId xmlns:a16="http://schemas.microsoft.com/office/drawing/2014/main" id="{E3B0DE00-ADA7-87FA-17DC-87C8E04CBA8F}"/>
              </a:ext>
            </a:extLst>
          </p:cNvPr>
          <p:cNvSpPr txBox="1">
            <a:spLocks/>
          </p:cNvSpPr>
          <p:nvPr/>
        </p:nvSpPr>
        <p:spPr>
          <a:xfrm>
            <a:off x="132103" y="974037"/>
            <a:ext cx="1665465" cy="540000"/>
          </a:xfrm>
          <a:prstGeom prst="rect">
            <a:avLst/>
          </a:prstGeom>
          <a:noFill/>
        </p:spPr>
        <p:txBody>
          <a:bodyPr wrap="none" anchor="ctr">
            <a:noAutofit/>
          </a:bodyPr>
          <a:lstStyle/>
          <a:p>
            <a:pPr marL="0" marR="0" lvl="0" indent="0" algn="r" defTabSz="252000" rtl="0" eaLnBrk="1" fontAlgn="auto" latinLnBrk="0" hangingPunct="1">
              <a:lnSpc>
                <a:spcPct val="100000"/>
              </a:lnSpc>
              <a:buClrTx/>
              <a:buSzTx/>
              <a:buFontTx/>
              <a:buNone/>
              <a:tabLst/>
              <a:defRPr/>
            </a:pPr>
            <a:r>
              <a:rPr kumimoji="0" lang="en-US" sz="1300" b="1" i="0" u="none" strike="noStrike" kern="1200" cap="none" spc="0" normalizeH="0" baseline="0" noProof="0">
                <a:ln>
                  <a:noFill/>
                </a:ln>
                <a:solidFill>
                  <a:schemeClr val="bg1"/>
                </a:solidFill>
                <a:effectLst/>
                <a:uLnTx/>
                <a:uFillTx/>
                <a:latin typeface="Gilroy-SemiBold ☞"/>
                <a:cs typeface="Arial" panose="020B0604020202020204" pitchFamily="34" charset="0"/>
              </a:rPr>
              <a:t>Ownership Based</a:t>
            </a:r>
          </a:p>
          <a:p>
            <a:pPr marL="0" marR="0" lvl="0" indent="0" algn="r" defTabSz="252000" rtl="0" eaLnBrk="1" fontAlgn="auto" latinLnBrk="0" hangingPunct="1">
              <a:lnSpc>
                <a:spcPct val="100000"/>
              </a:lnSpc>
              <a:buClrTx/>
              <a:buSzTx/>
              <a:buFontTx/>
              <a:buNone/>
              <a:tabLst/>
              <a:defRPr/>
            </a:pPr>
            <a:r>
              <a:rPr kumimoji="0" lang="en-US" sz="1300" b="1" i="0" u="none" strike="noStrike" kern="1200" cap="none" spc="0" normalizeH="0" baseline="0" noProof="0">
                <a:ln>
                  <a:noFill/>
                </a:ln>
                <a:solidFill>
                  <a:schemeClr val="bg1"/>
                </a:solidFill>
                <a:effectLst/>
                <a:uLnTx/>
                <a:uFillTx/>
                <a:latin typeface="Gilroy-SemiBold ☞"/>
                <a:cs typeface="Arial" panose="020B0604020202020204" pitchFamily="34" charset="0"/>
              </a:rPr>
              <a:t>Model</a:t>
            </a:r>
          </a:p>
        </p:txBody>
      </p:sp>
      <p:sp>
        <p:nvSpPr>
          <p:cNvPr id="27" name="Oval 26">
            <a:extLst>
              <a:ext uri="{FF2B5EF4-FFF2-40B4-BE49-F238E27FC236}">
                <a16:creationId xmlns:a16="http://schemas.microsoft.com/office/drawing/2014/main" id="{77D413F8-A33C-F757-AA7D-73FC6D057450}"/>
              </a:ext>
            </a:extLst>
          </p:cNvPr>
          <p:cNvSpPr/>
          <p:nvPr/>
        </p:nvSpPr>
        <p:spPr>
          <a:xfrm>
            <a:off x="3780027" y="1076492"/>
            <a:ext cx="391342" cy="391342"/>
          </a:xfrm>
          <a:prstGeom prst="ellipse">
            <a:avLst/>
          </a:prstGeom>
          <a:solidFill>
            <a:schemeClr val="bg1"/>
          </a:solidFill>
          <a:ln w="38100">
            <a:solidFill>
              <a:srgbClr val="40C62B"/>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1617A"/>
                </a:solidFill>
                <a:effectLst/>
                <a:uLnTx/>
                <a:uFillTx/>
                <a:latin typeface="Gilroy-SemiBold ☞"/>
                <a:cs typeface="Arial" panose="020B0604020202020204" pitchFamily="34" charset="0"/>
              </a:rPr>
              <a:t>03</a:t>
            </a:r>
            <a:endParaRPr kumimoji="0" lang="en-US" sz="1200" b="1" i="0" u="none" strike="noStrike" kern="1200" cap="none" spc="0" normalizeH="0" baseline="0" noProof="0">
              <a:ln>
                <a:noFill/>
              </a:ln>
              <a:solidFill>
                <a:srgbClr val="01617A"/>
              </a:solidFill>
              <a:effectLst/>
              <a:uLnTx/>
              <a:uFillTx/>
              <a:latin typeface="Gilroy-SemiBold ☞"/>
              <a:cs typeface="Arial" panose="020B0604020202020204" pitchFamily="34" charset="0"/>
            </a:endParaRPr>
          </a:p>
        </p:txBody>
      </p:sp>
      <p:sp>
        <p:nvSpPr>
          <p:cNvPr id="28" name="Oval 27">
            <a:extLst>
              <a:ext uri="{FF2B5EF4-FFF2-40B4-BE49-F238E27FC236}">
                <a16:creationId xmlns:a16="http://schemas.microsoft.com/office/drawing/2014/main" id="{975ABC5F-BC4B-D1BA-FDE1-4805530DA4B3}"/>
              </a:ext>
            </a:extLst>
          </p:cNvPr>
          <p:cNvSpPr/>
          <p:nvPr/>
        </p:nvSpPr>
        <p:spPr>
          <a:xfrm>
            <a:off x="1914487" y="1076492"/>
            <a:ext cx="391342" cy="391342"/>
          </a:xfrm>
          <a:prstGeom prst="ellipse">
            <a:avLst/>
          </a:prstGeom>
          <a:solidFill>
            <a:schemeClr val="bg1"/>
          </a:solidFill>
          <a:ln w="38100">
            <a:solidFill>
              <a:srgbClr val="F2870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1617A"/>
                </a:solidFill>
                <a:effectLst/>
                <a:uLnTx/>
                <a:uFillTx/>
                <a:latin typeface="Gilroy-SemiBold ☞"/>
                <a:cs typeface="Arial" panose="020B0604020202020204" pitchFamily="34" charset="0"/>
              </a:rPr>
              <a:t>02</a:t>
            </a:r>
            <a:endParaRPr kumimoji="0" lang="en-US" sz="1200" b="1" i="0" u="none" strike="noStrike" kern="1200" cap="none" spc="0" normalizeH="0" baseline="0" noProof="0">
              <a:ln>
                <a:noFill/>
              </a:ln>
              <a:solidFill>
                <a:srgbClr val="01617A"/>
              </a:solidFill>
              <a:effectLst/>
              <a:uLnTx/>
              <a:uFillTx/>
              <a:latin typeface="Gilroy-SemiBold ☞"/>
              <a:cs typeface="Arial" panose="020B0604020202020204" pitchFamily="34" charset="0"/>
            </a:endParaRPr>
          </a:p>
        </p:txBody>
      </p:sp>
      <p:sp>
        <p:nvSpPr>
          <p:cNvPr id="32" name="Oval 31">
            <a:extLst>
              <a:ext uri="{FF2B5EF4-FFF2-40B4-BE49-F238E27FC236}">
                <a16:creationId xmlns:a16="http://schemas.microsoft.com/office/drawing/2014/main" id="{3D40833D-ECD9-BDC3-AD4A-07B8CEEBE77E}"/>
              </a:ext>
            </a:extLst>
          </p:cNvPr>
          <p:cNvSpPr/>
          <p:nvPr/>
        </p:nvSpPr>
        <p:spPr>
          <a:xfrm>
            <a:off x="88178" y="1076492"/>
            <a:ext cx="391342" cy="391342"/>
          </a:xfrm>
          <a:prstGeom prst="ellipse">
            <a:avLst/>
          </a:prstGeom>
          <a:solidFill>
            <a:schemeClr val="bg1"/>
          </a:solidFill>
          <a:ln w="38100">
            <a:solidFill>
              <a:srgbClr val="F2CA0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1617A"/>
                </a:solidFill>
                <a:effectLst/>
                <a:uLnTx/>
                <a:uFillTx/>
                <a:latin typeface="Gilroy-SemiBold ☞"/>
                <a:cs typeface="Arial" panose="020B0604020202020204" pitchFamily="34" charset="0"/>
              </a:rPr>
              <a:t>01</a:t>
            </a:r>
            <a:endParaRPr kumimoji="0" lang="en-US" sz="1200" b="1" i="0" u="none" strike="noStrike" kern="1200" cap="none" spc="0" normalizeH="0" baseline="0" noProof="0">
              <a:ln>
                <a:noFill/>
              </a:ln>
              <a:solidFill>
                <a:srgbClr val="01617A"/>
              </a:solidFill>
              <a:effectLst/>
              <a:uLnTx/>
              <a:uFillTx/>
              <a:latin typeface="Gilroy-SemiBold ☞"/>
              <a:cs typeface="Arial" panose="020B0604020202020204" pitchFamily="34" charset="0"/>
            </a:endParaRPr>
          </a:p>
        </p:txBody>
      </p:sp>
      <p:pic>
        <p:nvPicPr>
          <p:cNvPr id="3" name="Graphic 2" descr="Marker with solid fill">
            <a:extLst>
              <a:ext uri="{FF2B5EF4-FFF2-40B4-BE49-F238E27FC236}">
                <a16:creationId xmlns:a16="http://schemas.microsoft.com/office/drawing/2014/main" id="{08601206-0E67-7EEB-5CD4-70EAD6DB8E2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66433" y="4144243"/>
            <a:ext cx="348630" cy="348631"/>
          </a:xfrm>
          <a:prstGeom prst="rect">
            <a:avLst/>
          </a:prstGeom>
        </p:spPr>
      </p:pic>
    </p:spTree>
    <p:extLst>
      <p:ext uri="{BB962C8B-B14F-4D97-AF65-F5344CB8AC3E}">
        <p14:creationId xmlns:p14="http://schemas.microsoft.com/office/powerpoint/2010/main" val="83697290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C5F-F0C3-918A-9808-6606BECBA5A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15CBFAE1-9E82-1509-4D30-FCAD62C9E4BF}"/>
              </a:ext>
            </a:extLst>
          </p:cNvPr>
          <p:cNvSpPr/>
          <p:nvPr/>
        </p:nvSpPr>
        <p:spPr>
          <a:xfrm>
            <a:off x="0" y="0"/>
            <a:ext cx="9144000" cy="513715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5" name="Picture 14" descr="A picture containing screenshot, graphics, font, design&#10;&#10;Description automatically generated">
            <a:extLst>
              <a:ext uri="{FF2B5EF4-FFF2-40B4-BE49-F238E27FC236}">
                <a16:creationId xmlns:a16="http://schemas.microsoft.com/office/drawing/2014/main" id="{01D2A3B7-2328-CE61-63C3-7556E3AC9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 y="-214846"/>
            <a:ext cx="10509250" cy="5784112"/>
          </a:xfrm>
          <a:prstGeom prst="rect">
            <a:avLst/>
          </a:prstGeom>
        </p:spPr>
      </p:pic>
      <p:sp>
        <p:nvSpPr>
          <p:cNvPr id="9" name="Rectangle 8">
            <a:extLst>
              <a:ext uri="{FF2B5EF4-FFF2-40B4-BE49-F238E27FC236}">
                <a16:creationId xmlns:a16="http://schemas.microsoft.com/office/drawing/2014/main" id="{49D6DCED-5295-709B-17E0-6D8931D717B9}"/>
              </a:ext>
            </a:extLst>
          </p:cNvPr>
          <p:cNvSpPr/>
          <p:nvPr/>
        </p:nvSpPr>
        <p:spPr>
          <a:xfrm>
            <a:off x="2546422" y="1713421"/>
            <a:ext cx="1588945" cy="470917"/>
          </a:xfrm>
          <a:prstGeom prst="rect">
            <a:avLst/>
          </a:prstGeom>
          <a:solidFill>
            <a:srgbClr val="8CC63F">
              <a:alpha val="5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 name="Slide Number Placeholder 1">
            <a:extLst>
              <a:ext uri="{FF2B5EF4-FFF2-40B4-BE49-F238E27FC236}">
                <a16:creationId xmlns:a16="http://schemas.microsoft.com/office/drawing/2014/main" id="{26F30795-6CE0-98BB-76A3-E56254D02A77}"/>
              </a:ext>
            </a:extLst>
          </p:cNvPr>
          <p:cNvSpPr>
            <a:spLocks noGrp="1"/>
          </p:cNvSpPr>
          <p:nvPr>
            <p:ph type="sldNum" sz="quarter" idx="11"/>
          </p:nvPr>
        </p:nvSpPr>
        <p:spPr/>
        <p:txBody>
          <a:bodyPr/>
          <a:lstStyle/>
          <a:p>
            <a:fld id="{6BE4006C-3E8C-43D4-AC9B-61402CF60353}" type="slidenum">
              <a:rPr lang="en-IN" smtClean="0"/>
              <a:pPr/>
              <a:t>8</a:t>
            </a:fld>
            <a:endParaRPr lang="en-IN" dirty="0"/>
          </a:p>
        </p:txBody>
      </p:sp>
      <p:sp>
        <p:nvSpPr>
          <p:cNvPr id="3" name="Title 2">
            <a:extLst>
              <a:ext uri="{FF2B5EF4-FFF2-40B4-BE49-F238E27FC236}">
                <a16:creationId xmlns:a16="http://schemas.microsoft.com/office/drawing/2014/main" id="{18B32C4D-C66B-969D-BE5B-468CD766275A}"/>
              </a:ext>
            </a:extLst>
          </p:cNvPr>
          <p:cNvSpPr>
            <a:spLocks noGrp="1"/>
          </p:cNvSpPr>
          <p:nvPr>
            <p:ph type="ctrTitle"/>
          </p:nvPr>
        </p:nvSpPr>
        <p:spPr>
          <a:ln>
            <a:noFill/>
            <a:prstDash val="sysDot"/>
          </a:ln>
        </p:spPr>
        <p:txBody>
          <a:bodyPr vert="horz" lIns="91440" tIns="45720" rIns="91440" bIns="45720" rtlCol="0" anchor="b">
            <a:noAutofit/>
          </a:bodyPr>
          <a:lstStyle/>
          <a:p>
            <a:pPr defTabSz="825500" hangingPunct="0"/>
            <a:r>
              <a:rPr lang="en-US" b="1" dirty="0">
                <a:solidFill>
                  <a:srgbClr val="4FA6DA"/>
                </a:solidFill>
                <a:latin typeface="☞Gilroy-Bold" panose="00000800000000000000"/>
              </a:rPr>
              <a:t>ESG BY DESIGN</a:t>
            </a:r>
            <a:endParaRPr lang="en-IN" b="1" dirty="0">
              <a:solidFill>
                <a:srgbClr val="4FA6DA"/>
              </a:solidFill>
              <a:latin typeface="☞Gilroy-Bold" panose="00000800000000000000"/>
            </a:endParaRPr>
          </a:p>
        </p:txBody>
      </p:sp>
      <p:sp>
        <p:nvSpPr>
          <p:cNvPr id="32" name="TextBox 31">
            <a:extLst>
              <a:ext uri="{FF2B5EF4-FFF2-40B4-BE49-F238E27FC236}">
                <a16:creationId xmlns:a16="http://schemas.microsoft.com/office/drawing/2014/main" id="{B095F249-C0A5-7A71-F7CD-249B3FE63465}"/>
              </a:ext>
            </a:extLst>
          </p:cNvPr>
          <p:cNvSpPr txBox="1"/>
          <p:nvPr/>
        </p:nvSpPr>
        <p:spPr>
          <a:xfrm>
            <a:off x="2492023" y="2290877"/>
            <a:ext cx="1594106"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80000" lvl="0" indent="-144000" algn="l" defTabSz="457200">
              <a:buSzPct val="75000"/>
              <a:buBlip>
                <a:blip r:embed="rId3"/>
              </a:buBlip>
              <a:defRPr/>
            </a:pPr>
            <a:r>
              <a:rPr lang="en-US" sz="1200" dirty="0">
                <a:solidFill>
                  <a:schemeClr val="bg1"/>
                </a:solidFill>
                <a:latin typeface="☞Gilroy-Medium" panose="00000600000000000000" pitchFamily="2" charset="0"/>
                <a:cs typeface="Poppins" pitchFamily="2" charset="77"/>
              </a:rPr>
              <a:t>Enhanced Quality of Life (QoL) </a:t>
            </a:r>
          </a:p>
          <a:p>
            <a:pPr marL="180000" lvl="0" indent="-144000" algn="l" defTabSz="457200">
              <a:buSzPct val="75000"/>
              <a:buBlip>
                <a:blip r:embed="rId3"/>
              </a:buBlip>
              <a:defRPr/>
            </a:pPr>
            <a:r>
              <a:rPr lang="en-US" sz="1200" dirty="0">
                <a:solidFill>
                  <a:schemeClr val="bg1"/>
                </a:solidFill>
                <a:latin typeface="☞Gilroy-Medium" panose="00000600000000000000" pitchFamily="2" charset="0"/>
                <a:cs typeface="Poppins" pitchFamily="2" charset="77"/>
              </a:rPr>
              <a:t>Improved Mental Health </a:t>
            </a:r>
          </a:p>
          <a:p>
            <a:pPr marL="180000" lvl="0" indent="-144000" algn="l" defTabSz="457200">
              <a:buSzPct val="75000"/>
              <a:buBlip>
                <a:blip r:embed="rId3"/>
              </a:buBlip>
              <a:defRPr/>
            </a:pPr>
            <a:r>
              <a:rPr lang="en-US" sz="1200" dirty="0">
                <a:solidFill>
                  <a:schemeClr val="bg1"/>
                </a:solidFill>
                <a:latin typeface="☞Gilroy-Medium" panose="00000600000000000000" pitchFamily="2" charset="0"/>
                <a:cs typeface="Poppins" pitchFamily="2" charset="77"/>
              </a:rPr>
              <a:t>Elevated Social Engagement Quotient</a:t>
            </a:r>
          </a:p>
          <a:p>
            <a:pPr marL="180000" lvl="0" indent="-144000" algn="l" defTabSz="457200">
              <a:buSzPct val="75000"/>
              <a:buBlip>
                <a:blip r:embed="rId3"/>
              </a:buBlip>
              <a:defRPr/>
            </a:pPr>
            <a:r>
              <a:rPr lang="en-US" sz="1200" dirty="0">
                <a:solidFill>
                  <a:schemeClr val="bg1"/>
                </a:solidFill>
                <a:latin typeface="☞Gilroy-Medium" panose="00000600000000000000" pitchFamily="2" charset="0"/>
                <a:cs typeface="Poppins" pitchFamily="2" charset="77"/>
              </a:rPr>
              <a:t>Empowerment of Women</a:t>
            </a:r>
          </a:p>
        </p:txBody>
      </p:sp>
      <p:sp>
        <p:nvSpPr>
          <p:cNvPr id="4" name="TextBox 3">
            <a:extLst>
              <a:ext uri="{FF2B5EF4-FFF2-40B4-BE49-F238E27FC236}">
                <a16:creationId xmlns:a16="http://schemas.microsoft.com/office/drawing/2014/main" id="{C08E5888-2421-20D7-7BFD-2A4EA43DAEF2}"/>
              </a:ext>
            </a:extLst>
          </p:cNvPr>
          <p:cNvSpPr txBox="1"/>
          <p:nvPr/>
        </p:nvSpPr>
        <p:spPr>
          <a:xfrm>
            <a:off x="4293909" y="2571603"/>
            <a:ext cx="1715347"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80000" lvl="0" indent="-144000" algn="l" defTabSz="457200">
              <a:buSzPct val="75000"/>
              <a:buBlip>
                <a:blip r:embed="rId3"/>
              </a:buBlip>
              <a:defRPr sz="1000">
                <a:solidFill>
                  <a:schemeClr val="bg1"/>
                </a:solidFill>
                <a:latin typeface="☞Gilroy-Medium" panose="00000600000000000000" pitchFamily="2" charset="0"/>
                <a:cs typeface="Poppins" pitchFamily="2" charset="77"/>
              </a:defRPr>
            </a:lvl1pPr>
          </a:lstStyle>
          <a:p>
            <a:r>
              <a:rPr lang="en-US" sz="1200" dirty="0"/>
              <a:t>Reduces Environmental Damage</a:t>
            </a:r>
          </a:p>
          <a:p>
            <a:r>
              <a:rPr lang="en-US" sz="1200" dirty="0"/>
              <a:t>Minimizes Commuting </a:t>
            </a:r>
          </a:p>
          <a:p>
            <a:r>
              <a:rPr lang="en-US" sz="1200" dirty="0"/>
              <a:t>Mitigates Urbanization</a:t>
            </a:r>
          </a:p>
        </p:txBody>
      </p:sp>
      <p:sp>
        <p:nvSpPr>
          <p:cNvPr id="5" name="TextBox 4">
            <a:extLst>
              <a:ext uri="{FF2B5EF4-FFF2-40B4-BE49-F238E27FC236}">
                <a16:creationId xmlns:a16="http://schemas.microsoft.com/office/drawing/2014/main" id="{1D763D48-757D-94F3-8808-F96B7AD2FB82}"/>
              </a:ext>
            </a:extLst>
          </p:cNvPr>
          <p:cNvSpPr txBox="1"/>
          <p:nvPr/>
        </p:nvSpPr>
        <p:spPr>
          <a:xfrm>
            <a:off x="6033681" y="2317136"/>
            <a:ext cx="1670455"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80000" lvl="0" indent="-144000" algn="l" defTabSz="457200">
              <a:buSzPct val="75000"/>
              <a:buBlip>
                <a:blip r:embed="rId3"/>
              </a:buBlip>
              <a:defRPr sz="1000">
                <a:solidFill>
                  <a:schemeClr val="bg1"/>
                </a:solidFill>
                <a:latin typeface="☞Gilroy-Medium" panose="00000600000000000000" pitchFamily="2" charset="0"/>
                <a:cs typeface="Poppins" pitchFamily="2" charset="77"/>
              </a:defRPr>
            </a:lvl1pPr>
          </a:lstStyle>
          <a:p>
            <a:r>
              <a:rPr lang="en-US" sz="1200" dirty="0"/>
              <a:t>Equitable Distribution of Job Opportunities </a:t>
            </a:r>
          </a:p>
          <a:p>
            <a:r>
              <a:rPr lang="en-US" sz="1200" dirty="0"/>
              <a:t>Empowers Communities</a:t>
            </a:r>
          </a:p>
          <a:p>
            <a:r>
              <a:rPr lang="en-US" sz="1200" dirty="0"/>
              <a:t>Fosters Entrepreneurship</a:t>
            </a:r>
          </a:p>
        </p:txBody>
      </p:sp>
      <p:pic>
        <p:nvPicPr>
          <p:cNvPr id="7" name="Picture 6">
            <a:extLst>
              <a:ext uri="{FF2B5EF4-FFF2-40B4-BE49-F238E27FC236}">
                <a16:creationId xmlns:a16="http://schemas.microsoft.com/office/drawing/2014/main" id="{477AF86C-3386-B1EC-92AC-09063C8742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1140" y="136922"/>
            <a:ext cx="783431" cy="408267"/>
          </a:xfrm>
          <a:prstGeom prst="rect">
            <a:avLst/>
          </a:prstGeom>
        </p:spPr>
      </p:pic>
      <p:sp>
        <p:nvSpPr>
          <p:cNvPr id="24" name="TextBox 23">
            <a:extLst>
              <a:ext uri="{FF2B5EF4-FFF2-40B4-BE49-F238E27FC236}">
                <a16:creationId xmlns:a16="http://schemas.microsoft.com/office/drawing/2014/main" id="{21812975-AB7C-0E36-8A3B-3E6B5D8292E1}"/>
              </a:ext>
            </a:extLst>
          </p:cNvPr>
          <p:cNvSpPr txBox="1"/>
          <p:nvPr/>
        </p:nvSpPr>
        <p:spPr>
          <a:xfrm>
            <a:off x="2564325" y="1712917"/>
            <a:ext cx="155313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defTabSz="825500" rtl="0" eaLnBrk="1" fontAlgn="auto" latinLnBrk="0" hangingPunct="0">
              <a:lnSpc>
                <a:spcPct val="100000"/>
              </a:lnSpc>
              <a:spcBef>
                <a:spcPts val="0"/>
              </a:spcBef>
              <a:spcAft>
                <a:spcPts val="0"/>
              </a:spcAft>
              <a:buClrTx/>
              <a:buSzTx/>
              <a:buFontTx/>
              <a:buNone/>
              <a:tabLst/>
              <a:defRPr/>
            </a:pPr>
            <a:r>
              <a:rPr kumimoji="0" lang="en-IN" sz="1200" i="0" u="none" strike="noStrike" kern="0" cap="none" spc="0" normalizeH="0" baseline="0" noProof="0" dirty="0">
                <a:ln>
                  <a:noFill/>
                </a:ln>
                <a:solidFill>
                  <a:schemeClr val="bg1"/>
                </a:solidFill>
                <a:effectLst/>
                <a:uLnTx/>
                <a:uFillTx/>
                <a:latin typeface="Gilroy-Bold" panose="00000800000000000000" pitchFamily="2" charset="0"/>
                <a:sym typeface="Avenir Light"/>
              </a:rPr>
              <a:t>Work From Home-Town (</a:t>
            </a:r>
            <a:r>
              <a:rPr kumimoji="0" lang="en-US" sz="1200" i="0" u="none" strike="noStrike" kern="0" cap="none" spc="0" normalizeH="0" baseline="0" noProof="0" dirty="0">
                <a:ln>
                  <a:noFill/>
                </a:ln>
                <a:solidFill>
                  <a:schemeClr val="bg1"/>
                </a:solidFill>
                <a:effectLst/>
                <a:uLnTx/>
                <a:uFillTx/>
                <a:latin typeface="Gilroy-Bold" panose="00000800000000000000" pitchFamily="2" charset="0"/>
                <a:sym typeface="Avenir Light"/>
              </a:rPr>
              <a:t>WFHT</a:t>
            </a:r>
            <a:r>
              <a:rPr kumimoji="0" lang="en-IN" sz="1200" i="0" u="none" strike="noStrike" kern="0" cap="none" spc="0" normalizeH="0" baseline="0" noProof="0" dirty="0">
                <a:ln>
                  <a:noFill/>
                </a:ln>
                <a:solidFill>
                  <a:schemeClr val="bg1"/>
                </a:solidFill>
                <a:effectLst/>
                <a:uLnTx/>
                <a:uFillTx/>
                <a:latin typeface="Gilroy-Bold" panose="00000800000000000000" pitchFamily="2" charset="0"/>
                <a:sym typeface="Avenir Light"/>
              </a:rPr>
              <a:t>)</a:t>
            </a:r>
          </a:p>
        </p:txBody>
      </p:sp>
      <p:sp>
        <p:nvSpPr>
          <p:cNvPr id="11" name="Rectangle 10">
            <a:extLst>
              <a:ext uri="{FF2B5EF4-FFF2-40B4-BE49-F238E27FC236}">
                <a16:creationId xmlns:a16="http://schemas.microsoft.com/office/drawing/2014/main" id="{6270C899-0BE9-2F52-3D10-92F374743C24}"/>
              </a:ext>
            </a:extLst>
          </p:cNvPr>
          <p:cNvSpPr/>
          <p:nvPr/>
        </p:nvSpPr>
        <p:spPr>
          <a:xfrm>
            <a:off x="6064539" y="1606216"/>
            <a:ext cx="1561521" cy="601280"/>
          </a:xfrm>
          <a:prstGeom prst="rect">
            <a:avLst/>
          </a:prstGeom>
          <a:solidFill>
            <a:srgbClr val="8CC63F">
              <a:alpha val="5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6" name="TextBox 25">
            <a:extLst>
              <a:ext uri="{FF2B5EF4-FFF2-40B4-BE49-F238E27FC236}">
                <a16:creationId xmlns:a16="http://schemas.microsoft.com/office/drawing/2014/main" id="{9F899E24-3F25-9425-FED4-120ED126F4AD}"/>
              </a:ext>
            </a:extLst>
          </p:cNvPr>
          <p:cNvSpPr txBox="1"/>
          <p:nvPr/>
        </p:nvSpPr>
        <p:spPr>
          <a:xfrm>
            <a:off x="5846321" y="1629392"/>
            <a:ext cx="2021251" cy="5549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000" kern="0">
                <a:solidFill>
                  <a:schemeClr val="bg1"/>
                </a:solidFill>
                <a:uLnTx/>
                <a:latin typeface="Gilroy-Bold" panose="00000800000000000000" pitchFamily="2" charset="0"/>
              </a:defRPr>
            </a:lvl1pPr>
          </a:lstStyle>
          <a:p>
            <a:r>
              <a:rPr lang="en-US" sz="1100" dirty="0"/>
              <a:t>Sustainable </a:t>
            </a:r>
          </a:p>
          <a:p>
            <a:r>
              <a:rPr lang="en-US" sz="1100" dirty="0"/>
              <a:t>Tech-Enabled Economic Development </a:t>
            </a:r>
          </a:p>
        </p:txBody>
      </p:sp>
      <p:sp>
        <p:nvSpPr>
          <p:cNvPr id="12" name="Rectangle 11">
            <a:extLst>
              <a:ext uri="{FF2B5EF4-FFF2-40B4-BE49-F238E27FC236}">
                <a16:creationId xmlns:a16="http://schemas.microsoft.com/office/drawing/2014/main" id="{46B58505-CF8C-DD61-F41D-557974B49856}"/>
              </a:ext>
            </a:extLst>
          </p:cNvPr>
          <p:cNvSpPr/>
          <p:nvPr/>
        </p:nvSpPr>
        <p:spPr>
          <a:xfrm>
            <a:off x="4314262" y="2083472"/>
            <a:ext cx="1588945" cy="470917"/>
          </a:xfrm>
          <a:prstGeom prst="rect">
            <a:avLst/>
          </a:prstGeom>
          <a:solidFill>
            <a:srgbClr val="8CC63F">
              <a:alpha val="5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5" name="TextBox 24">
            <a:extLst>
              <a:ext uri="{FF2B5EF4-FFF2-40B4-BE49-F238E27FC236}">
                <a16:creationId xmlns:a16="http://schemas.microsoft.com/office/drawing/2014/main" id="{600CAAFE-C057-28B0-2834-8C2BEA5BF791}"/>
              </a:ext>
            </a:extLst>
          </p:cNvPr>
          <p:cNvSpPr txBox="1"/>
          <p:nvPr/>
        </p:nvSpPr>
        <p:spPr>
          <a:xfrm>
            <a:off x="4375870" y="2082968"/>
            <a:ext cx="146572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000" kern="0">
                <a:solidFill>
                  <a:schemeClr val="bg1"/>
                </a:solidFill>
                <a:uLnTx/>
                <a:latin typeface="Gilroy-Bold" panose="00000800000000000000" pitchFamily="2" charset="0"/>
              </a:defRPr>
            </a:lvl1pPr>
          </a:lstStyle>
          <a:p>
            <a:r>
              <a:rPr lang="en-US" sz="1200" dirty="0"/>
              <a:t>Carbon Footprint Reduction</a:t>
            </a:r>
          </a:p>
        </p:txBody>
      </p:sp>
      <p:sp>
        <p:nvSpPr>
          <p:cNvPr id="21" name="Oval 20">
            <a:extLst>
              <a:ext uri="{FF2B5EF4-FFF2-40B4-BE49-F238E27FC236}">
                <a16:creationId xmlns:a16="http://schemas.microsoft.com/office/drawing/2014/main" id="{A7235D98-573D-B2F6-E38E-79A1EF9CEAFC}"/>
              </a:ext>
            </a:extLst>
          </p:cNvPr>
          <p:cNvSpPr/>
          <p:nvPr/>
        </p:nvSpPr>
        <p:spPr>
          <a:xfrm>
            <a:off x="2932518" y="1091520"/>
            <a:ext cx="609600" cy="609600"/>
          </a:xfrm>
          <a:prstGeom prst="ellipse">
            <a:avLst/>
          </a:prstGeom>
          <a:gradFill flip="none" rotWithShape="1">
            <a:gsLst>
              <a:gs pos="0">
                <a:schemeClr val="bg1">
                  <a:lumMod val="85000"/>
                </a:schemeClr>
              </a:gs>
              <a:gs pos="100000">
                <a:srgbClr val="FFFFFF">
                  <a:shade val="100000"/>
                  <a:satMod val="115000"/>
                </a:srgbClr>
              </a:gs>
            </a:gsLst>
            <a:path path="circle">
              <a:fillToRect l="100000" t="100000"/>
            </a:path>
            <a:tileRect r="-100000" b="-100000"/>
          </a:gradFill>
          <a:ln w="12700" cap="flat">
            <a:noFill/>
            <a:miter lim="400000"/>
          </a:ln>
          <a:effectLst>
            <a:outerShdw blurRad="25400" dist="38100" dir="2700000" sx="97000" sy="97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2" name="Oval 21">
            <a:extLst>
              <a:ext uri="{FF2B5EF4-FFF2-40B4-BE49-F238E27FC236}">
                <a16:creationId xmlns:a16="http://schemas.microsoft.com/office/drawing/2014/main" id="{7189E848-60B4-D418-B479-16CFD460BC1B}"/>
              </a:ext>
            </a:extLst>
          </p:cNvPr>
          <p:cNvSpPr/>
          <p:nvPr/>
        </p:nvSpPr>
        <p:spPr>
          <a:xfrm>
            <a:off x="4728419" y="4043084"/>
            <a:ext cx="609600" cy="609600"/>
          </a:xfrm>
          <a:prstGeom prst="ellipse">
            <a:avLst/>
          </a:prstGeom>
          <a:gradFill flip="none" rotWithShape="1">
            <a:gsLst>
              <a:gs pos="0">
                <a:schemeClr val="bg1">
                  <a:lumMod val="85000"/>
                </a:schemeClr>
              </a:gs>
              <a:gs pos="100000">
                <a:srgbClr val="FFFFFF">
                  <a:shade val="100000"/>
                  <a:satMod val="115000"/>
                </a:srgbClr>
              </a:gs>
            </a:gsLst>
            <a:path path="circle">
              <a:fillToRect l="100000" t="100000"/>
            </a:path>
            <a:tileRect r="-100000" b="-100000"/>
          </a:gradFill>
          <a:ln w="12700" cap="flat">
            <a:noFill/>
            <a:miter lim="400000"/>
          </a:ln>
          <a:effectLst>
            <a:outerShdw blurRad="25400" dist="38100" dir="2700000" sx="97000" sy="97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3" name="Oval 22">
            <a:extLst>
              <a:ext uri="{FF2B5EF4-FFF2-40B4-BE49-F238E27FC236}">
                <a16:creationId xmlns:a16="http://schemas.microsoft.com/office/drawing/2014/main" id="{97F9D848-5AE4-8428-D2D0-937C1AC1735A}"/>
              </a:ext>
            </a:extLst>
          </p:cNvPr>
          <p:cNvSpPr/>
          <p:nvPr/>
        </p:nvSpPr>
        <p:spPr>
          <a:xfrm>
            <a:off x="6483170" y="962144"/>
            <a:ext cx="609600" cy="609600"/>
          </a:xfrm>
          <a:prstGeom prst="ellipse">
            <a:avLst/>
          </a:prstGeom>
          <a:gradFill flip="none" rotWithShape="1">
            <a:gsLst>
              <a:gs pos="0">
                <a:schemeClr val="bg1">
                  <a:lumMod val="85000"/>
                </a:schemeClr>
              </a:gs>
              <a:gs pos="100000">
                <a:srgbClr val="FFFFFF">
                  <a:shade val="100000"/>
                  <a:satMod val="115000"/>
                </a:srgbClr>
              </a:gs>
            </a:gsLst>
            <a:path path="circle">
              <a:fillToRect l="100000" t="100000"/>
            </a:path>
            <a:tileRect r="-100000" b="-100000"/>
          </a:gradFill>
          <a:ln w="12700" cap="flat">
            <a:noFill/>
            <a:miter lim="400000"/>
          </a:ln>
          <a:effectLst>
            <a:outerShdw blurRad="25400" dist="38100" dir="2700000" sx="97000" sy="97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27" name="Graphic 26">
            <a:extLst>
              <a:ext uri="{FF2B5EF4-FFF2-40B4-BE49-F238E27FC236}">
                <a16:creationId xmlns:a16="http://schemas.microsoft.com/office/drawing/2014/main" id="{84683DC9-2AD7-F619-CD2D-AB4AB98C969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5943" y="4205874"/>
            <a:ext cx="234552" cy="284020"/>
          </a:xfrm>
          <a:prstGeom prst="rect">
            <a:avLst/>
          </a:prstGeom>
        </p:spPr>
      </p:pic>
      <p:pic>
        <p:nvPicPr>
          <p:cNvPr id="28" name="Graphic 27">
            <a:extLst>
              <a:ext uri="{FF2B5EF4-FFF2-40B4-BE49-F238E27FC236}">
                <a16:creationId xmlns:a16="http://schemas.microsoft.com/office/drawing/2014/main" id="{52264D5F-8C8C-70D3-7D6A-EAE55BE4C5E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5142" y="1092700"/>
            <a:ext cx="345656" cy="348488"/>
          </a:xfrm>
          <a:prstGeom prst="rect">
            <a:avLst/>
          </a:prstGeom>
        </p:spPr>
      </p:pic>
      <p:pic>
        <p:nvPicPr>
          <p:cNvPr id="10" name="Graphic 9" descr="City with solid fill">
            <a:extLst>
              <a:ext uri="{FF2B5EF4-FFF2-40B4-BE49-F238E27FC236}">
                <a16:creationId xmlns:a16="http://schemas.microsoft.com/office/drawing/2014/main" id="{7D9DDDAD-E764-A97C-2BE8-75E2A51326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41560" y="1196295"/>
            <a:ext cx="400050" cy="400050"/>
          </a:xfrm>
          <a:prstGeom prst="rect">
            <a:avLst/>
          </a:prstGeom>
        </p:spPr>
      </p:pic>
    </p:spTree>
    <p:extLst>
      <p:ext uri="{BB962C8B-B14F-4D97-AF65-F5344CB8AC3E}">
        <p14:creationId xmlns:p14="http://schemas.microsoft.com/office/powerpoint/2010/main" val="326052583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C67652D-6F69-E7F7-B00E-6993D31ED86C}"/>
              </a:ext>
            </a:extLst>
          </p:cNvPr>
          <p:cNvSpPr/>
          <p:nvPr/>
        </p:nvSpPr>
        <p:spPr>
          <a:xfrm>
            <a:off x="0" y="0"/>
            <a:ext cx="9144000" cy="513715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1" name="Graphic 10">
            <a:extLst>
              <a:ext uri="{FF2B5EF4-FFF2-40B4-BE49-F238E27FC236}">
                <a16:creationId xmlns:a16="http://schemas.microsoft.com/office/drawing/2014/main" id="{1AE2E968-0CDD-C00D-616C-854A98DF52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0"/>
            <a:ext cx="3669210" cy="5137150"/>
          </a:xfrm>
          <a:prstGeom prst="rect">
            <a:avLst/>
          </a:prstGeom>
          <a:effectLst>
            <a:outerShdw blurRad="50800" dist="38100" dir="2700000" algn="tl" rotWithShape="0">
              <a:prstClr val="black">
                <a:alpha val="40000"/>
              </a:prstClr>
            </a:outerShdw>
          </a:effectLst>
        </p:spPr>
      </p:pic>
      <p:sp>
        <p:nvSpPr>
          <p:cNvPr id="10" name="Title 1">
            <a:extLst>
              <a:ext uri="{FF2B5EF4-FFF2-40B4-BE49-F238E27FC236}">
                <a16:creationId xmlns:a16="http://schemas.microsoft.com/office/drawing/2014/main" id="{EE9C8219-E956-015D-95DF-1B788B794E49}"/>
              </a:ext>
            </a:extLst>
          </p:cNvPr>
          <p:cNvSpPr>
            <a:spLocks noGrp="1"/>
          </p:cNvSpPr>
          <p:nvPr>
            <p:ph type="ctrTitle"/>
          </p:nvPr>
        </p:nvSpPr>
        <p:spPr>
          <a:xfrm>
            <a:off x="3782788" y="2286141"/>
            <a:ext cx="4417781" cy="571218"/>
          </a:xfrm>
        </p:spPr>
        <p:txBody>
          <a:bodyPr/>
          <a:lstStyle/>
          <a:p>
            <a:pPr algn="l"/>
            <a:r>
              <a:rPr lang="en-US" sz="3000" b="1" spc="300">
                <a:solidFill>
                  <a:schemeClr val="bg1"/>
                </a:solidFill>
                <a:latin typeface="Gilroy-Bold ☞"/>
                <a:ea typeface="Gilroy-SemiBold"/>
                <a:cs typeface="Gilroy-SemiBold"/>
                <a:sym typeface="Gilroy-SemiBold"/>
              </a:rPr>
              <a:t>SPE capabilities</a:t>
            </a:r>
            <a:endParaRPr lang="en-IN" sz="3000" b="1" spc="300">
              <a:solidFill>
                <a:schemeClr val="bg1"/>
              </a:solidFill>
              <a:latin typeface="Gilroy-Bold ☞"/>
            </a:endParaRPr>
          </a:p>
        </p:txBody>
      </p:sp>
      <p:pic>
        <p:nvPicPr>
          <p:cNvPr id="15" name="Picture 14">
            <a:extLst>
              <a:ext uri="{FF2B5EF4-FFF2-40B4-BE49-F238E27FC236}">
                <a16:creationId xmlns:a16="http://schemas.microsoft.com/office/drawing/2014/main" id="{4AF4150D-9F15-8916-5716-8C80AAC48180}"/>
              </a:ext>
            </a:extLst>
          </p:cNvPr>
          <p:cNvPicPr/>
          <p:nvPr/>
        </p:nvPicPr>
        <p:blipFill>
          <a:blip r:embed="rId4" cstate="email">
            <a:extLst>
              <a:ext uri="{28A0092B-C50C-407E-A947-70E740481C1C}">
                <a14:useLocalDpi xmlns:a14="http://schemas.microsoft.com/office/drawing/2010/main"/>
              </a:ext>
            </a:extLst>
          </a:blip>
          <a:stretch>
            <a:fillRect/>
          </a:stretch>
        </p:blipFill>
        <p:spPr>
          <a:xfrm>
            <a:off x="639710" y="1939964"/>
            <a:ext cx="2389792" cy="1263572"/>
          </a:xfrm>
          <a:prstGeom prst="rect">
            <a:avLst/>
          </a:prstGeom>
        </p:spPr>
      </p:pic>
    </p:spTree>
    <p:extLst>
      <p:ext uri="{BB962C8B-B14F-4D97-AF65-F5344CB8AC3E}">
        <p14:creationId xmlns:p14="http://schemas.microsoft.com/office/powerpoint/2010/main" val="1087339744"/>
      </p:ext>
    </p:extLst>
  </p:cSld>
  <p:clrMapOvr>
    <a:masterClrMapping/>
  </p:clrMapOvr>
</p:sld>
</file>

<file path=ppt/theme/theme1.xml><?xml version="1.0" encoding="utf-8"?>
<a:theme xmlns:a="http://schemas.openxmlformats.org/drawingml/2006/main" name="New_Template1">
  <a:themeElements>
    <a:clrScheme name="Custom 3">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50000"/>
            <a:satOff val="-18071"/>
            <a:lumOff val="-1460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all" spc="512"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50000"/>
            <a:satOff val="-18071"/>
            <a:lumOff val="-1460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all" spc="512"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f40e7a9-cd24-44c7-ba92-384327c9de0f">
      <Terms xmlns="http://schemas.microsoft.com/office/infopath/2007/PartnerControls"/>
    </lcf76f155ced4ddcb4097134ff3c332f>
    <TaxCatchAll xmlns="a577d8b0-92a7-4880-834e-82544891810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281ADC2A1FE2D4B91B056C632DB7A82" ma:contentTypeVersion="15" ma:contentTypeDescription="Create a new document." ma:contentTypeScope="" ma:versionID="6f3857f36dfa2128124d31943772463f">
  <xsd:schema xmlns:xsd="http://www.w3.org/2001/XMLSchema" xmlns:xs="http://www.w3.org/2001/XMLSchema" xmlns:p="http://schemas.microsoft.com/office/2006/metadata/properties" xmlns:ns2="ef40e7a9-cd24-44c7-ba92-384327c9de0f" xmlns:ns3="a577d8b0-92a7-4880-834e-825448918100" targetNamespace="http://schemas.microsoft.com/office/2006/metadata/properties" ma:root="true" ma:fieldsID="ce141d44fa5fc3fabf489f8d3d965615" ns2:_="" ns3:_="">
    <xsd:import namespace="ef40e7a9-cd24-44c7-ba92-384327c9de0f"/>
    <xsd:import namespace="a577d8b0-92a7-4880-834e-82544891810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40e7a9-cd24-44c7-ba92-384327c9de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655e579-aea5-45b8-b17b-6b8b8391e194"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77d8b0-92a7-4880-834e-825448918100"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e72e94c1-a0de-4e77-bab0-7d2702d19252}" ma:internalName="TaxCatchAll" ma:showField="CatchAllData" ma:web="a577d8b0-92a7-4880-834e-825448918100">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B5E8A4-16D0-4B40-96AC-E164FF57E590}">
  <ds:schemaRefs>
    <ds:schemaRef ds:uri="http://schemas.microsoft.com/sharepoint/v3/contenttype/forms"/>
  </ds:schemaRefs>
</ds:datastoreItem>
</file>

<file path=customXml/itemProps2.xml><?xml version="1.0" encoding="utf-8"?>
<ds:datastoreItem xmlns:ds="http://schemas.openxmlformats.org/officeDocument/2006/customXml" ds:itemID="{F5280241-5CD5-4B4C-82DF-B049C62AFD35}">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ef40e7a9-cd24-44c7-ba92-384327c9de0f"/>
    <ds:schemaRef ds:uri="a577d8b0-92a7-4880-834e-825448918100"/>
    <ds:schemaRef ds:uri="http://www.w3.org/XML/1998/namespace"/>
  </ds:schemaRefs>
</ds:datastoreItem>
</file>

<file path=customXml/itemProps3.xml><?xml version="1.0" encoding="utf-8"?>
<ds:datastoreItem xmlns:ds="http://schemas.openxmlformats.org/officeDocument/2006/customXml" ds:itemID="{F383912D-D837-47D9-B545-ABCEB5522295}">
  <ds:schemaRefs>
    <ds:schemaRef ds:uri="a577d8b0-92a7-4880-834e-825448918100"/>
    <ds:schemaRef ds:uri="ef40e7a9-cd24-44c7-ba92-384327c9de0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260</TotalTime>
  <Words>1831</Words>
  <Application>Microsoft Office PowerPoint</Application>
  <PresentationFormat>On-screen Show (16:9)</PresentationFormat>
  <Paragraphs>407</Paragraphs>
  <Slides>18</Slides>
  <Notes>8</Notes>
  <HiddenSlides>0</HiddenSlides>
  <MMClips>0</MMClips>
  <ScaleCrop>false</ScaleCrop>
  <HeadingPairs>
    <vt:vector size="6" baseType="variant">
      <vt:variant>
        <vt:lpstr>Fonts Used</vt:lpstr>
      </vt:variant>
      <vt:variant>
        <vt:i4>27</vt:i4>
      </vt:variant>
      <vt:variant>
        <vt:lpstr>Theme</vt:lpstr>
      </vt:variant>
      <vt:variant>
        <vt:i4>1</vt:i4>
      </vt:variant>
      <vt:variant>
        <vt:lpstr>Slide Titles</vt:lpstr>
      </vt:variant>
      <vt:variant>
        <vt:i4>18</vt:i4>
      </vt:variant>
    </vt:vector>
  </HeadingPairs>
  <TitlesOfParts>
    <vt:vector size="46" baseType="lpstr">
      <vt:lpstr>☞Gilroy-Bold</vt:lpstr>
      <vt:lpstr>☞Gilroy-Medium</vt:lpstr>
      <vt:lpstr>☞Gilroy-Regular</vt:lpstr>
      <vt:lpstr>☞Gilroy-SemiBold</vt:lpstr>
      <vt:lpstr>Arial</vt:lpstr>
      <vt:lpstr>Avenir Light</vt:lpstr>
      <vt:lpstr>Avenir Medium</vt:lpstr>
      <vt:lpstr>Calibri</vt:lpstr>
      <vt:lpstr>Courier New</vt:lpstr>
      <vt:lpstr>Fira Sans</vt:lpstr>
      <vt:lpstr>Gilroy SemiBold</vt:lpstr>
      <vt:lpstr>Gilroy-Bold</vt:lpstr>
      <vt:lpstr>Gilroy-Bold </vt:lpstr>
      <vt:lpstr>Gilroy-Bold ☞</vt:lpstr>
      <vt:lpstr>Gilroy-BoldItalic ☞</vt:lpstr>
      <vt:lpstr>Gilroy-Medium</vt:lpstr>
      <vt:lpstr>Gilroy-Medium ☞</vt:lpstr>
      <vt:lpstr>Gilroy-Regular</vt:lpstr>
      <vt:lpstr>Gilroy-Regular </vt:lpstr>
      <vt:lpstr>Gilroy-SemiBold</vt:lpstr>
      <vt:lpstr>Gilroy-SemiBold ☞</vt:lpstr>
      <vt:lpstr>Helvetica Neue</vt:lpstr>
      <vt:lpstr>Open Sans</vt:lpstr>
      <vt:lpstr>Poppins</vt:lpstr>
      <vt:lpstr>Poppins Light</vt:lpstr>
      <vt:lpstr>Roboto</vt:lpstr>
      <vt:lpstr>Wingdings</vt:lpstr>
      <vt:lpstr>New_Template1</vt:lpstr>
      <vt:lpstr>PowerPoint Presentation</vt:lpstr>
      <vt:lpstr>ABOUT US</vt:lpstr>
      <vt:lpstr>PowerPoint Presentation</vt:lpstr>
      <vt:lpstr>PowerPoint Presentation</vt:lpstr>
      <vt:lpstr>PowerPoint Presentation</vt:lpstr>
      <vt:lpstr>PowerPoint Presentation</vt:lpstr>
      <vt:lpstr>PowerPoint Presentation</vt:lpstr>
      <vt:lpstr>ESG BY DESIGN</vt:lpstr>
      <vt:lpstr>SPE capabilities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Presentation</dc:title>
  <dc:creator>Akashleena Dutta</dc:creator>
  <cp:lastModifiedBy>LAKSHMANARAJ SANKARALINGAM</cp:lastModifiedBy>
  <cp:revision>18</cp:revision>
  <dcterms:modified xsi:type="dcterms:W3CDTF">2024-03-11T02:02:56Z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0x010100D281ADC2A1FE2D4B91B056C632DB7A82</vt:lpwstr>
  </property>
  <property fmtid="{D5CDD505-2E9C-101B-9397-08002B2CF9AE}" pid="3" name="MediaServiceImageTags">
    <vt:lpwstr/>
  </property>
</Properties>
</file>